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18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279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86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9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871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01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74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78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15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80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7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75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urnitin.zoom.us/webinar/register/WN_NYwKARsPQGCk7nPYKFzw1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urnitin.zoom.us/webinar/register/WN_NYwKARsPQGCk7nPYKFzw1w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1906" y="246491"/>
            <a:ext cx="11513489" cy="60907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○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+mj-lt"/>
              </a:rPr>
              <a:t>Tunnitin</a:t>
            </a:r>
            <a:r>
              <a:rPr lang="en-US" altLang="ko-KR" sz="2000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lt"/>
              </a:rPr>
              <a:t>턴잇인</a:t>
            </a:r>
            <a:r>
              <a:rPr lang="en-US" altLang="ko-KR" sz="2000" b="1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lt"/>
              </a:rPr>
              <a:t>표절검사</a:t>
            </a: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 프로그램 사용법 강의안내</a:t>
            </a:r>
            <a:r>
              <a:rPr lang="en-US" altLang="ko-KR" sz="2000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lt"/>
              </a:rPr>
              <a:t>교원용</a:t>
            </a:r>
            <a:r>
              <a:rPr lang="en-US" altLang="ko-KR" sz="2000" b="1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20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대상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교원 및 직원 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ko-KR" altLang="en-US" sz="1600" b="1" dirty="0" err="1" smtClean="0">
                <a:solidFill>
                  <a:schemeClr val="tx1"/>
                </a:solidFill>
                <a:latin typeface="+mj-lt"/>
              </a:rPr>
              <a:t>교육일시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altLang="ko-KR" sz="1600" b="1" dirty="0" smtClean="0">
                <a:solidFill>
                  <a:srgbClr val="FF0000"/>
                </a:solidFill>
                <a:latin typeface="+mj-lt"/>
              </a:rPr>
              <a:t>2020.09.25(</a:t>
            </a:r>
            <a:r>
              <a:rPr lang="ko-KR" altLang="en-US" sz="1600" b="1" dirty="0" smtClean="0">
                <a:solidFill>
                  <a:srgbClr val="FF0000"/>
                </a:solidFill>
                <a:latin typeface="+mj-lt"/>
              </a:rPr>
              <a:t>금</a:t>
            </a:r>
            <a:r>
              <a:rPr lang="en-US" altLang="ko-KR" sz="1600" b="1" dirty="0" smtClean="0">
                <a:solidFill>
                  <a:srgbClr val="FF0000"/>
                </a:solidFill>
                <a:latin typeface="+mj-lt"/>
              </a:rPr>
              <a:t>) 10:00 ~ 11:00</a:t>
            </a:r>
          </a:p>
          <a:p>
            <a:pPr>
              <a:lnSpc>
                <a:spcPct val="200000"/>
              </a:lnSpc>
            </a:pPr>
            <a:r>
              <a:rPr lang="en-US" altLang="ko-KR" sz="1600" b="1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※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유의사항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원활한 수강을 위하여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크롬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en-US" altLang="ko-KR" sz="1600" b="1" dirty="0" err="1" smtClean="0">
                <a:solidFill>
                  <a:schemeClr val="tx1"/>
                </a:solidFill>
                <a:latin typeface="+mj-lt"/>
              </a:rPr>
              <a:t>Chrom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을 사용하여 주시기 바랍니다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○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lt"/>
              </a:rPr>
              <a:t>수강방법</a:t>
            </a:r>
            <a:endParaRPr lang="en-US" altLang="ko-KR" sz="20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① 아래의 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URL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에 접속하여 사전등록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 -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사전등록 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URL: </a:t>
            </a:r>
            <a:r>
              <a:rPr lang="en-US" altLang="ko-KR" sz="1600" b="1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en-US" altLang="ko-KR" dirty="0"/>
              <a:t> </a:t>
            </a:r>
            <a:r>
              <a:rPr lang="en-US" altLang="ko-KR" dirty="0">
                <a:hlinkClick r:id="rId2"/>
              </a:rPr>
              <a:t>https://turnitin.zoom.us/webinar/register/WN_NYwKARsPQGCk7nPYKFzw1w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② </a:t>
            </a:r>
            <a:r>
              <a:rPr lang="ko-KR" altLang="en-US" sz="1600" b="1" dirty="0" err="1" smtClean="0">
                <a:solidFill>
                  <a:schemeClr val="tx1"/>
                </a:solidFill>
                <a:latin typeface="+mj-lt"/>
              </a:rPr>
              <a:t>사전등록한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E-mail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로 로그인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③ 예정된 시간에 접속하여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강의를 수강하도록 함 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458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21382" y="246491"/>
            <a:ext cx="11919568" cy="649417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044270" y="1308840"/>
            <a:ext cx="9125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7451" y="408498"/>
            <a:ext cx="10122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j-lt"/>
                <a:hlinkClick r:id="rId2"/>
              </a:rPr>
              <a:t> https://turnitin.zoom.us/webinar/register/WN_NYwKARsPQGCk7nPYKFzw1w</a:t>
            </a:r>
            <a:r>
              <a:rPr lang="en-US" altLang="ko-KR" b="1" dirty="0" smtClean="0">
                <a:latin typeface="+mj-lt"/>
              </a:rPr>
              <a:t> </a:t>
            </a:r>
            <a:endParaRPr lang="en-US" altLang="ko-KR" b="1" dirty="0" smtClean="0">
              <a:latin typeface="+mj-lt"/>
            </a:endParaRPr>
          </a:p>
          <a:p>
            <a:r>
              <a:rPr lang="en-US" altLang="ko-KR" b="1" dirty="0" smtClean="0">
                <a:latin typeface="+mj-lt"/>
              </a:rPr>
              <a:t>-</a:t>
            </a:r>
            <a:r>
              <a:rPr lang="ko-KR" altLang="en-US" b="1" dirty="0" smtClean="0">
                <a:latin typeface="+mj-lt"/>
              </a:rPr>
              <a:t> 위 </a:t>
            </a:r>
            <a:r>
              <a:rPr lang="en-US" altLang="ko-KR" b="1" dirty="0" smtClean="0">
                <a:latin typeface="+mj-lt"/>
              </a:rPr>
              <a:t>URL </a:t>
            </a:r>
            <a:r>
              <a:rPr lang="ko-KR" altLang="en-US" b="1" dirty="0" smtClean="0">
                <a:latin typeface="+mj-lt"/>
              </a:rPr>
              <a:t>주소를 클릭합니다</a:t>
            </a:r>
            <a:r>
              <a:rPr lang="en-US" altLang="ko-KR" b="1" dirty="0" smtClean="0">
                <a:latin typeface="+mj-lt"/>
              </a:rPr>
              <a:t>.  </a:t>
            </a:r>
            <a:endParaRPr lang="ko-KR" altLang="en-US" b="1" dirty="0">
              <a:latin typeface="+mj-lt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739" y="2127261"/>
            <a:ext cx="7092564" cy="3817971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077451" y="4213275"/>
            <a:ext cx="6718852" cy="77127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077451" y="5079253"/>
            <a:ext cx="691763" cy="461891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오른쪽 화살표 7"/>
          <p:cNvSpPr/>
          <p:nvPr/>
        </p:nvSpPr>
        <p:spPr>
          <a:xfrm rot="10800000">
            <a:off x="7923523" y="4420007"/>
            <a:ext cx="588397" cy="35780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 rot="10800000">
            <a:off x="2111120" y="5131292"/>
            <a:ext cx="6400799" cy="357809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8511918" y="4213275"/>
            <a:ext cx="3250537" cy="77127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tx1"/>
                </a:solidFill>
              </a:rPr>
              <a:t>1.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이름</a:t>
            </a:r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/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성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/ E-mail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을 입력합니다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tx1"/>
                </a:solidFill>
              </a:rPr>
              <a:t>2.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이메일 주소를 동일하게 입력해야 합니다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.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511918" y="5103463"/>
            <a:ext cx="3250537" cy="77127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</a:rPr>
              <a:t>본인이 교수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/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직원 인지</a:t>
            </a:r>
            <a:endParaRPr lang="en-US" altLang="ko-KR" sz="12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</a:rPr>
              <a:t> 확인하여 체크하여 주시기 바랍니다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.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068124" y="6116625"/>
            <a:ext cx="10621503" cy="54296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tx1"/>
                </a:solidFill>
              </a:rPr>
              <a:t>만약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, E-mail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주소 입력을 잘못하였더라도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재입력하면 됩니다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. 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254441" y="448557"/>
            <a:ext cx="789829" cy="7553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1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7923523" y="3233722"/>
            <a:ext cx="789829" cy="7553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8818" y="1831454"/>
            <a:ext cx="10122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7030A0"/>
                </a:solidFill>
                <a:latin typeface="+mj-lt"/>
              </a:rPr>
              <a:t>&lt;URL </a:t>
            </a:r>
            <a:r>
              <a:rPr lang="ko-KR" altLang="en-US" b="1" dirty="0" smtClean="0">
                <a:solidFill>
                  <a:srgbClr val="7030A0"/>
                </a:solidFill>
                <a:latin typeface="+mj-lt"/>
              </a:rPr>
              <a:t>접속 화면</a:t>
            </a:r>
            <a:r>
              <a:rPr lang="en-US" altLang="ko-KR" b="1" dirty="0" smtClean="0">
                <a:solidFill>
                  <a:srgbClr val="7030A0"/>
                </a:solidFill>
                <a:latin typeface="+mj-lt"/>
              </a:rPr>
              <a:t>&gt;</a:t>
            </a:r>
            <a:endParaRPr lang="ko-KR" altLang="en-US" b="1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812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1906" y="246491"/>
            <a:ext cx="11513489" cy="60907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037645" y="475685"/>
            <a:ext cx="101220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+mj-lt"/>
              </a:rPr>
              <a:t>① 사전 등록한 </a:t>
            </a:r>
            <a:r>
              <a:rPr lang="en-US" altLang="ko-KR" b="1" dirty="0" smtClean="0">
                <a:latin typeface="+mj-lt"/>
              </a:rPr>
              <a:t>E-mail</a:t>
            </a:r>
            <a:r>
              <a:rPr lang="ko-KR" altLang="en-US" b="1" dirty="0" smtClean="0">
                <a:latin typeface="+mj-lt"/>
              </a:rPr>
              <a:t>로 </a:t>
            </a:r>
            <a:r>
              <a:rPr lang="ko-KR" altLang="en-US" b="1" dirty="0" err="1" smtClean="0">
                <a:latin typeface="+mj-lt"/>
              </a:rPr>
              <a:t>로그인을</a:t>
            </a:r>
            <a:r>
              <a:rPr lang="ko-KR" altLang="en-US" b="1" dirty="0" smtClean="0">
                <a:latin typeface="+mj-lt"/>
              </a:rPr>
              <a:t> 합니다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altLang="ko-KR" b="1" dirty="0">
              <a:latin typeface="+mj-lt"/>
            </a:endParaRPr>
          </a:p>
          <a:p>
            <a:r>
              <a:rPr lang="ko-KR" altLang="en-US" b="1" dirty="0" smtClean="0">
                <a:latin typeface="+mj-lt"/>
              </a:rPr>
              <a:t>② 메일 함에 아래와 같은 제목으로 온 메일을 열어봅니다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altLang="ko-KR" b="1" dirty="0">
              <a:latin typeface="+mj-lt"/>
            </a:endParaRPr>
          </a:p>
          <a:p>
            <a:pPr marL="285750" indent="-285750">
              <a:buFontTx/>
              <a:buChar char="-"/>
            </a:pPr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r>
              <a:rPr lang="ko-KR" altLang="en-US" b="1" dirty="0" smtClean="0">
                <a:latin typeface="+mj-lt"/>
              </a:rPr>
              <a:t>③ 메일 내용의 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‘</a:t>
            </a:r>
            <a:r>
              <a:rPr lang="ko-KR" altLang="en-US" b="1" dirty="0" smtClean="0">
                <a:solidFill>
                  <a:srgbClr val="FF0000"/>
                </a:solidFill>
                <a:latin typeface="+mj-lt"/>
              </a:rPr>
              <a:t>여기를 클릭하여 참가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＇</a:t>
            </a:r>
            <a:r>
              <a:rPr lang="ko-KR" altLang="en-US" b="1" dirty="0" smtClean="0">
                <a:solidFill>
                  <a:srgbClr val="FF0000"/>
                </a:solidFill>
                <a:latin typeface="+mj-lt"/>
              </a:rPr>
              <a:t>를 클릭하시면 </a:t>
            </a:r>
            <a:r>
              <a:rPr lang="ko-KR" altLang="en-US" b="1" dirty="0" smtClean="0">
                <a:latin typeface="+mj-lt"/>
              </a:rPr>
              <a:t>강의를 수강할 수 있습니다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r>
              <a:rPr lang="en-US" altLang="ko-KR" b="1" dirty="0" smtClean="0">
                <a:latin typeface="+mj-lt"/>
              </a:rPr>
              <a:t> </a:t>
            </a:r>
          </a:p>
          <a:p>
            <a:endParaRPr lang="en-US" altLang="ko-KR" b="1" dirty="0">
              <a:latin typeface="+mj-lt"/>
            </a:endParaRPr>
          </a:p>
          <a:p>
            <a:r>
              <a:rPr lang="en-US" altLang="ko-KR" b="1" dirty="0" smtClean="0">
                <a:latin typeface="+mj-lt"/>
              </a:rPr>
              <a:t>    </a:t>
            </a:r>
            <a:r>
              <a:rPr lang="ko-KR" altLang="en-US" b="1" dirty="0" smtClean="0">
                <a:latin typeface="+mj-lt"/>
              </a:rPr>
              <a:t>교직원에 대한 강의 일정은 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2020.09.25(</a:t>
            </a:r>
            <a:r>
              <a:rPr lang="ko-KR" altLang="en-US" b="1" dirty="0" smtClean="0">
                <a:solidFill>
                  <a:srgbClr val="FF0000"/>
                </a:solidFill>
                <a:latin typeface="+mj-lt"/>
              </a:rPr>
              <a:t>금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) 10:00 ~ 11:00 </a:t>
            </a:r>
            <a:r>
              <a:rPr lang="ko-KR" altLang="en-US" b="1" dirty="0" smtClean="0">
                <a:latin typeface="+mj-lt"/>
              </a:rPr>
              <a:t>입니다</a:t>
            </a:r>
            <a:r>
              <a:rPr lang="en-US" altLang="ko-KR" b="1" dirty="0" smtClean="0">
                <a:latin typeface="+mj-lt"/>
              </a:rPr>
              <a:t>. </a:t>
            </a:r>
            <a:endParaRPr lang="en-US" altLang="ko-KR" b="1" dirty="0">
              <a:latin typeface="+mj-lt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17" y="1544569"/>
            <a:ext cx="10061838" cy="314325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164865" y="1544569"/>
            <a:ext cx="9326879" cy="3143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17" y="2927778"/>
            <a:ext cx="8137622" cy="2643808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164865" y="3224853"/>
            <a:ext cx="7943353" cy="24073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2341658" y="3413820"/>
            <a:ext cx="2941983" cy="254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길동 홍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446350" y="3856224"/>
            <a:ext cx="960783" cy="254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길동 홍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357022" y="5179550"/>
            <a:ext cx="2050112" cy="314325"/>
          </a:xfrm>
          <a:prstGeom prst="rect">
            <a:avLst/>
          </a:prstGeom>
          <a:noFill/>
          <a:ln w="920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368160" y="451963"/>
            <a:ext cx="729657" cy="65200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3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9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1906" y="246491"/>
            <a:ext cx="11513489" cy="60907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06" y="1862838"/>
            <a:ext cx="10429875" cy="38461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9472" y="385510"/>
            <a:ext cx="111715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+mj-lt"/>
              </a:rPr>
              <a:t>예정된 시간에 접속하여 </a:t>
            </a:r>
            <a:r>
              <a:rPr lang="en-US" altLang="ko-KR" b="1" dirty="0" smtClean="0">
                <a:latin typeface="+mj-lt"/>
              </a:rPr>
              <a:t>‘</a:t>
            </a:r>
            <a:r>
              <a:rPr lang="ko-KR" altLang="en-US" b="1" dirty="0" err="1" smtClean="0">
                <a:latin typeface="+mj-lt"/>
              </a:rPr>
              <a:t>회의참가</a:t>
            </a:r>
            <a:r>
              <a:rPr lang="en-US" altLang="ko-KR" b="1" dirty="0" smtClean="0">
                <a:latin typeface="+mj-lt"/>
              </a:rPr>
              <a:t>’</a:t>
            </a:r>
            <a:r>
              <a:rPr lang="ko-KR" altLang="en-US" b="1" dirty="0" smtClean="0">
                <a:latin typeface="+mj-lt"/>
              </a:rPr>
              <a:t>를 클릭하면 강의를 수강할 수 있습니다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endParaRPr lang="en-US" altLang="ko-KR" b="1" dirty="0">
              <a:latin typeface="+mj-lt"/>
            </a:endParaRPr>
          </a:p>
          <a:p>
            <a:r>
              <a:rPr lang="en-US" altLang="ko-KR" b="1" dirty="0" smtClean="0">
                <a:latin typeface="+mj-lt"/>
              </a:rPr>
              <a:t>  ※ Zoom</a:t>
            </a:r>
            <a:r>
              <a:rPr lang="ko-KR" altLang="en-US" b="1" dirty="0" smtClean="0">
                <a:latin typeface="+mj-lt"/>
              </a:rPr>
              <a:t>에 대한 별도의 가입은 필요 없으며</a:t>
            </a:r>
            <a:r>
              <a:rPr lang="en-US" altLang="ko-KR" b="1" dirty="0" smtClean="0">
                <a:latin typeface="+mj-lt"/>
              </a:rPr>
              <a:t>, Zoom </a:t>
            </a:r>
            <a:r>
              <a:rPr lang="ko-KR" altLang="en-US" b="1" dirty="0" smtClean="0">
                <a:latin typeface="+mj-lt"/>
              </a:rPr>
              <a:t>프로그램을 설치하면 자동으로 수강 가능합니다</a:t>
            </a:r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r>
              <a:rPr lang="en-US" altLang="ko-KR" b="1" dirty="0" smtClean="0">
                <a:latin typeface="+mj-lt"/>
              </a:rPr>
              <a:t>    </a:t>
            </a:r>
            <a:r>
              <a:rPr lang="ko-KR" altLang="en-US" b="1" dirty="0" smtClean="0">
                <a:latin typeface="+mj-lt"/>
              </a:rPr>
              <a:t>교직원에 대한 강의 일정은 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2020.09.25(</a:t>
            </a:r>
            <a:r>
              <a:rPr lang="ko-KR" altLang="en-US" b="1" dirty="0" smtClean="0">
                <a:solidFill>
                  <a:srgbClr val="FF0000"/>
                </a:solidFill>
                <a:latin typeface="+mj-lt"/>
              </a:rPr>
              <a:t>금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) 10:00 ~ 11:00 </a:t>
            </a:r>
            <a:r>
              <a:rPr lang="ko-KR" altLang="en-US" b="1" dirty="0" smtClean="0">
                <a:latin typeface="+mj-lt"/>
              </a:rPr>
              <a:t>입니다</a:t>
            </a:r>
            <a:r>
              <a:rPr lang="en-US" altLang="ko-KR" b="1" dirty="0" smtClean="0">
                <a:latin typeface="+mj-lt"/>
              </a:rPr>
              <a:t>. </a:t>
            </a:r>
            <a:endParaRPr lang="en-US" altLang="ko-KR" b="1" dirty="0">
              <a:latin typeface="+mj-lt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30455" y="4126726"/>
            <a:ext cx="1868557" cy="23058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5091235" y="3479185"/>
            <a:ext cx="729657" cy="65200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4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37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209</Words>
  <Application>Microsoft Office PowerPoint</Application>
  <PresentationFormat>와이드스크린</PresentationFormat>
  <Paragraphs>49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23</cp:revision>
  <dcterms:created xsi:type="dcterms:W3CDTF">2020-06-05T00:50:22Z</dcterms:created>
  <dcterms:modified xsi:type="dcterms:W3CDTF">2020-09-22T09:09:42Z</dcterms:modified>
</cp:coreProperties>
</file>