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7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8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5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8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urnitin.zoom.us/webinar/register/WN_NYwKARsPQGCk7nPYKFzw1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urnitin.zoom.us/webinar/register/WN_NYwKARsPQGCk7nPYKFzw1w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+mj-lt"/>
              </a:rPr>
              <a:t>Tunnitin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턴잇인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표절검사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프로그램 사용법 강의안내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교원용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대상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교원 및 직원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교육일시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2020.09.25(</a:t>
            </a:r>
            <a:r>
              <a:rPr lang="ko-KR" altLang="en-US" sz="1600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) 10:00 ~ 11:00</a:t>
            </a: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※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유의사항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원활한 수강을 위하여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크롬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+mj-lt"/>
              </a:rPr>
              <a:t>Chrom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을 사용하여 주시기 바랍니다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수강방법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① 아래의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에 접속하여 사전등록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사전등록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dirty="0"/>
              <a:t> </a:t>
            </a:r>
            <a:r>
              <a:rPr lang="en-US" altLang="ko-KR" dirty="0">
                <a:hlinkClick r:id="rId2"/>
              </a:rPr>
              <a:t>https://turnitin.zoom.us/webinar/register/WN_NYwKARsPQGCk7nPYKFzw1w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②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사전등록한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로 로그인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③ 예정된 시간에 접속하여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강의를 수강하도록 함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5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1382" y="246491"/>
            <a:ext cx="11919568" cy="649417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44270" y="1308840"/>
            <a:ext cx="912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7451" y="408498"/>
            <a:ext cx="10122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j-lt"/>
                <a:hlinkClick r:id="rId2"/>
              </a:rPr>
              <a:t> https://turnitin.zoom.us/webinar/register/WN_NYwKARsPQGCk7nPYKFzw1w</a:t>
            </a:r>
            <a:r>
              <a:rPr lang="en-US" altLang="ko-KR" b="1" dirty="0" smtClean="0">
                <a:latin typeface="+mj-lt"/>
              </a:rPr>
              <a:t> </a:t>
            </a:r>
            <a:endParaRPr lang="en-US" altLang="ko-KR" b="1" dirty="0" smtClean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-</a:t>
            </a:r>
            <a:r>
              <a:rPr lang="ko-KR" altLang="en-US" b="1" dirty="0" smtClean="0">
                <a:latin typeface="+mj-lt"/>
              </a:rPr>
              <a:t> 위 </a:t>
            </a:r>
            <a:r>
              <a:rPr lang="en-US" altLang="ko-KR" b="1" dirty="0" smtClean="0">
                <a:latin typeface="+mj-lt"/>
              </a:rPr>
              <a:t>URL </a:t>
            </a:r>
            <a:r>
              <a:rPr lang="ko-KR" altLang="en-US" b="1" dirty="0" smtClean="0">
                <a:latin typeface="+mj-lt"/>
              </a:rPr>
              <a:t>주소를 클릭합니다</a:t>
            </a:r>
            <a:r>
              <a:rPr lang="en-US" altLang="ko-KR" b="1" dirty="0" smtClean="0">
                <a:latin typeface="+mj-lt"/>
              </a:rPr>
              <a:t>.  </a:t>
            </a:r>
            <a:endParaRPr lang="ko-KR" altLang="en-US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39" y="2127261"/>
            <a:ext cx="7092564" cy="3817971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077451" y="4213275"/>
            <a:ext cx="6718852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077451" y="5079253"/>
            <a:ext cx="691763" cy="46189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7923523" y="4420007"/>
            <a:ext cx="58839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>
            <a:off x="2111120" y="5131292"/>
            <a:ext cx="6400799" cy="35780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511918" y="4213275"/>
            <a:ext cx="3250537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이름</a:t>
            </a: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성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E-mail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입력합니다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이메일 주소를 동일하게 입력해야 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11918" y="5103463"/>
            <a:ext cx="3250537" cy="77127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본인이 교수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직원 인지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 확인하여 체크하여 주시기 바랍니다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68124" y="6116625"/>
            <a:ext cx="10621503" cy="54296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</a:rPr>
              <a:t>만약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E-mail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주소 입력을 잘못하였더라도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재입력하면 됩니다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.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54441" y="448557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1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923523" y="3233722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818" y="1831454"/>
            <a:ext cx="1012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&lt;URL </a:t>
            </a:r>
            <a:r>
              <a:rPr lang="ko-KR" altLang="en-US" b="1" dirty="0" smtClean="0">
                <a:solidFill>
                  <a:srgbClr val="7030A0"/>
                </a:solidFill>
                <a:latin typeface="+mj-lt"/>
              </a:rPr>
              <a:t>접속 화면</a:t>
            </a:r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&gt;</a:t>
            </a:r>
            <a:endParaRPr lang="ko-KR" altLang="en-US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12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37645" y="475685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① 사전 등록한 </a:t>
            </a:r>
            <a:r>
              <a:rPr lang="en-US" altLang="ko-KR" b="1" dirty="0" smtClean="0">
                <a:latin typeface="+mj-lt"/>
              </a:rPr>
              <a:t>E-mail</a:t>
            </a:r>
            <a:r>
              <a:rPr lang="ko-KR" altLang="en-US" b="1" dirty="0" smtClean="0">
                <a:latin typeface="+mj-lt"/>
              </a:rPr>
              <a:t>로 </a:t>
            </a:r>
            <a:r>
              <a:rPr lang="ko-KR" altLang="en-US" b="1" dirty="0" err="1" smtClean="0">
                <a:latin typeface="+mj-lt"/>
              </a:rPr>
              <a:t>로그인을</a:t>
            </a:r>
            <a:r>
              <a:rPr lang="ko-KR" altLang="en-US" b="1" dirty="0" smtClean="0">
                <a:latin typeface="+mj-lt"/>
              </a:rPr>
              <a:t> 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② 메일 함에 아래와 같은 제목으로 온 메일을 열어봅니다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③ 메일 내용의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여기를 클릭하여 참가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＇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를 클릭하시면 </a:t>
            </a:r>
            <a:r>
              <a:rPr lang="ko-KR" altLang="en-US" b="1" dirty="0" smtClean="0">
                <a:latin typeface="+mj-lt"/>
              </a:rPr>
              <a:t>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교직원에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2020.09.25(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10:00 ~ 11:00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" y="1544569"/>
            <a:ext cx="10061838" cy="314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64865" y="1544569"/>
            <a:ext cx="9326879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" y="2927778"/>
            <a:ext cx="8137622" cy="264380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164865" y="3224853"/>
            <a:ext cx="7943353" cy="24073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41658" y="3413820"/>
            <a:ext cx="29419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46350" y="3856224"/>
            <a:ext cx="9607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57022" y="5179550"/>
            <a:ext cx="2050112" cy="314325"/>
          </a:xfrm>
          <a:prstGeom prst="rect">
            <a:avLst/>
          </a:prstGeom>
          <a:noFill/>
          <a:ln w="920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8160" y="451963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3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6" y="1862838"/>
            <a:ext cx="10429875" cy="384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472" y="385510"/>
            <a:ext cx="111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예정된 시간에 접속하여 </a:t>
            </a:r>
            <a:r>
              <a:rPr lang="en-US" altLang="ko-KR" b="1" dirty="0" smtClean="0">
                <a:latin typeface="+mj-lt"/>
              </a:rPr>
              <a:t>‘</a:t>
            </a:r>
            <a:r>
              <a:rPr lang="ko-KR" altLang="en-US" b="1" dirty="0" err="1" smtClean="0">
                <a:latin typeface="+mj-lt"/>
              </a:rPr>
              <a:t>회의참가</a:t>
            </a:r>
            <a:r>
              <a:rPr lang="en-US" altLang="ko-KR" b="1" dirty="0" smtClean="0">
                <a:latin typeface="+mj-lt"/>
              </a:rPr>
              <a:t>’</a:t>
            </a:r>
            <a:r>
              <a:rPr lang="ko-KR" altLang="en-US" b="1" dirty="0" smtClean="0">
                <a:latin typeface="+mj-lt"/>
              </a:rPr>
              <a:t>를 클릭하면 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※ Zoom</a:t>
            </a:r>
            <a:r>
              <a:rPr lang="ko-KR" altLang="en-US" b="1" dirty="0" smtClean="0">
                <a:latin typeface="+mj-lt"/>
              </a:rPr>
              <a:t>에 대한 별도의 가입은 필요 없으며</a:t>
            </a:r>
            <a:r>
              <a:rPr lang="en-US" altLang="ko-KR" b="1" dirty="0" smtClean="0">
                <a:latin typeface="+mj-lt"/>
              </a:rPr>
              <a:t>, Zoom </a:t>
            </a:r>
            <a:r>
              <a:rPr lang="ko-KR" altLang="en-US" b="1" dirty="0" smtClean="0">
                <a:latin typeface="+mj-lt"/>
              </a:rPr>
              <a:t>프로그램을 설치하면 자동으로 수강 가능합니다</a:t>
            </a: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교직원에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2020.09.25(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10:00 ~ 11:00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30455" y="4126726"/>
            <a:ext cx="1868557" cy="2305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091235" y="3479185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4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209</Words>
  <Application>Microsoft Office PowerPoint</Application>
  <PresentationFormat>와이드스크린</PresentationFormat>
  <Paragraphs>49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23</cp:revision>
  <dcterms:created xsi:type="dcterms:W3CDTF">2020-06-05T00:50:22Z</dcterms:created>
  <dcterms:modified xsi:type="dcterms:W3CDTF">2020-09-22T09:09:42Z</dcterms:modified>
</cp:coreProperties>
</file>