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A600B-EF47-4B9A-A772-CE1987CD1C84}" type="datetimeFigureOut">
              <a:rPr lang="ko-KR" altLang="en-US" smtClean="0"/>
              <a:t>2020-09-22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DA26-E548-44F3-B9B7-11B11AFF58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5188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A600B-EF47-4B9A-A772-CE1987CD1C84}" type="datetimeFigureOut">
              <a:rPr lang="ko-KR" altLang="en-US" smtClean="0"/>
              <a:t>2020-09-22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DA26-E548-44F3-B9B7-11B11AFF58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2799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A600B-EF47-4B9A-A772-CE1987CD1C84}" type="datetimeFigureOut">
              <a:rPr lang="ko-KR" altLang="en-US" smtClean="0"/>
              <a:t>2020-09-22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DA26-E548-44F3-B9B7-11B11AFF58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0861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A600B-EF47-4B9A-A772-CE1987CD1C84}" type="datetimeFigureOut">
              <a:rPr lang="ko-KR" altLang="en-US" smtClean="0"/>
              <a:t>2020-09-22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DA26-E548-44F3-B9B7-11B11AFF58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8099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A600B-EF47-4B9A-A772-CE1987CD1C84}" type="datetimeFigureOut">
              <a:rPr lang="ko-KR" altLang="en-US" smtClean="0"/>
              <a:t>2020-09-22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DA26-E548-44F3-B9B7-11B11AFF58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8710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A600B-EF47-4B9A-A772-CE1987CD1C84}" type="datetimeFigureOut">
              <a:rPr lang="ko-KR" altLang="en-US" smtClean="0"/>
              <a:t>2020-09-22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DA26-E548-44F3-B9B7-11B11AFF58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0017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A600B-EF47-4B9A-A772-CE1987CD1C84}" type="datetimeFigureOut">
              <a:rPr lang="ko-KR" altLang="en-US" smtClean="0"/>
              <a:t>2020-09-22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DA26-E548-44F3-B9B7-11B11AFF58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9742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A600B-EF47-4B9A-A772-CE1987CD1C84}" type="datetimeFigureOut">
              <a:rPr lang="ko-KR" altLang="en-US" smtClean="0"/>
              <a:t>2020-09-22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DA26-E548-44F3-B9B7-11B11AFF58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1783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A600B-EF47-4B9A-A772-CE1987CD1C84}" type="datetimeFigureOut">
              <a:rPr lang="ko-KR" altLang="en-US" smtClean="0"/>
              <a:t>2020-09-22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DA26-E548-44F3-B9B7-11B11AFF58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6153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A600B-EF47-4B9A-A772-CE1987CD1C84}" type="datetimeFigureOut">
              <a:rPr lang="ko-KR" altLang="en-US" smtClean="0"/>
              <a:t>2020-09-22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DA26-E548-44F3-B9B7-11B11AFF58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2806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A600B-EF47-4B9A-A772-CE1987CD1C84}" type="datetimeFigureOut">
              <a:rPr lang="ko-KR" altLang="en-US" smtClean="0"/>
              <a:t>2020-09-22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DA26-E548-44F3-B9B7-11B11AFF58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772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A600B-EF47-4B9A-A772-CE1987CD1C84}" type="datetimeFigureOut">
              <a:rPr lang="ko-KR" altLang="en-US" smtClean="0"/>
              <a:t>2020-09-22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FDA26-E548-44F3-B9B7-11B11AFF58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6753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turnitin.zoom.us/webinar/register/WN_uaxirMVdTwqS7soSL2UH7Q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turnitin.zoom.us/webinar/register/WN_uaxirMVdTwqS7soSL2UH7Q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41906" y="246491"/>
            <a:ext cx="11513489" cy="6090700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200000"/>
              </a:lnSpc>
            </a:pPr>
            <a:r>
              <a:rPr lang="ko-KR" altLang="en-US" sz="2000" b="1" dirty="0" smtClean="0">
                <a:solidFill>
                  <a:schemeClr val="tx1"/>
                </a:solidFill>
                <a:latin typeface="+mj-lt"/>
              </a:rPr>
              <a:t>○ </a:t>
            </a:r>
            <a:r>
              <a:rPr lang="en-US" altLang="ko-KR" sz="2000" b="1" dirty="0" err="1" smtClean="0">
                <a:solidFill>
                  <a:schemeClr val="tx1"/>
                </a:solidFill>
                <a:latin typeface="+mj-lt"/>
              </a:rPr>
              <a:t>Tunnitin</a:t>
            </a:r>
            <a:r>
              <a:rPr lang="en-US" altLang="ko-KR" sz="2000" b="1" dirty="0" smtClean="0">
                <a:solidFill>
                  <a:schemeClr val="tx1"/>
                </a:solidFill>
                <a:latin typeface="+mj-lt"/>
              </a:rPr>
              <a:t>(</a:t>
            </a:r>
            <a:r>
              <a:rPr lang="ko-KR" altLang="en-US" sz="2000" b="1" dirty="0" err="1" smtClean="0">
                <a:solidFill>
                  <a:schemeClr val="tx1"/>
                </a:solidFill>
                <a:latin typeface="+mj-lt"/>
              </a:rPr>
              <a:t>턴잇인</a:t>
            </a:r>
            <a:r>
              <a:rPr lang="en-US" altLang="ko-KR" sz="2000" b="1" dirty="0" smtClean="0">
                <a:solidFill>
                  <a:schemeClr val="tx1"/>
                </a:solidFill>
                <a:latin typeface="+mj-lt"/>
              </a:rPr>
              <a:t>) </a:t>
            </a:r>
            <a:r>
              <a:rPr lang="ko-KR" altLang="en-US" sz="2000" b="1" dirty="0" err="1" smtClean="0">
                <a:solidFill>
                  <a:schemeClr val="tx1"/>
                </a:solidFill>
                <a:latin typeface="+mj-lt"/>
              </a:rPr>
              <a:t>표절검사</a:t>
            </a:r>
            <a:r>
              <a:rPr lang="ko-KR" altLang="en-US" sz="2000" b="1" dirty="0" smtClean="0">
                <a:solidFill>
                  <a:schemeClr val="tx1"/>
                </a:solidFill>
                <a:latin typeface="+mj-lt"/>
              </a:rPr>
              <a:t> 프로그램 사용법 강의</a:t>
            </a:r>
            <a:r>
              <a:rPr lang="en-US" altLang="ko-KR" sz="2000" b="1" dirty="0" smtClean="0">
                <a:solidFill>
                  <a:schemeClr val="tx1"/>
                </a:solidFill>
                <a:latin typeface="+mj-lt"/>
              </a:rPr>
              <a:t>(</a:t>
            </a:r>
            <a:r>
              <a:rPr lang="ko-KR" altLang="en-US" sz="2000" b="1" dirty="0" smtClean="0">
                <a:solidFill>
                  <a:schemeClr val="tx1"/>
                </a:solidFill>
                <a:latin typeface="+mj-lt"/>
              </a:rPr>
              <a:t>학생용</a:t>
            </a:r>
            <a:r>
              <a:rPr lang="en-US" altLang="ko-KR" sz="2000" b="1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marL="285750" indent="-285750">
              <a:lnSpc>
                <a:spcPct val="200000"/>
              </a:lnSpc>
              <a:buFontTx/>
              <a:buChar char="-"/>
            </a:pPr>
            <a:r>
              <a:rPr lang="ko-KR" altLang="en-US" sz="1600" b="1" dirty="0" smtClean="0">
                <a:solidFill>
                  <a:schemeClr val="tx1"/>
                </a:solidFill>
                <a:latin typeface="+mj-lt"/>
              </a:rPr>
              <a:t>대상</a:t>
            </a:r>
            <a:r>
              <a:rPr lang="en-US" altLang="ko-KR" sz="1600" b="1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ko-KR" altLang="en-US" sz="1600" b="1" dirty="0" err="1" smtClean="0">
                <a:solidFill>
                  <a:schemeClr val="tx1"/>
                </a:solidFill>
                <a:latin typeface="+mj-lt"/>
              </a:rPr>
              <a:t>학부생</a:t>
            </a:r>
            <a:r>
              <a:rPr lang="ko-KR" altLang="en-US" sz="1600" b="1" dirty="0" smtClean="0">
                <a:solidFill>
                  <a:schemeClr val="tx1"/>
                </a:solidFill>
                <a:latin typeface="+mj-lt"/>
              </a:rPr>
              <a:t> 및 대학원생</a:t>
            </a:r>
            <a:endParaRPr lang="en-US" altLang="ko-KR" sz="1600" b="1" dirty="0" smtClean="0">
              <a:solidFill>
                <a:schemeClr val="tx1"/>
              </a:solidFill>
              <a:latin typeface="+mj-lt"/>
            </a:endParaRPr>
          </a:p>
          <a:p>
            <a:pPr marL="285750" indent="-285750">
              <a:lnSpc>
                <a:spcPct val="200000"/>
              </a:lnSpc>
              <a:buFontTx/>
              <a:buChar char="-"/>
            </a:pPr>
            <a:r>
              <a:rPr lang="ko-KR" altLang="en-US" sz="1600" b="1" dirty="0" err="1" smtClean="0">
                <a:solidFill>
                  <a:schemeClr val="tx1"/>
                </a:solidFill>
                <a:latin typeface="+mj-lt"/>
              </a:rPr>
              <a:t>교육일시</a:t>
            </a:r>
            <a:r>
              <a:rPr lang="en-US" altLang="ko-KR" sz="1600" b="1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en-US" altLang="ko-KR" sz="1600" b="1" dirty="0" smtClean="0">
                <a:solidFill>
                  <a:srgbClr val="FF0000"/>
                </a:solidFill>
                <a:latin typeface="+mj-lt"/>
              </a:rPr>
              <a:t>2020.09.25(</a:t>
            </a:r>
            <a:r>
              <a:rPr lang="ko-KR" altLang="en-US" sz="1600" b="1" dirty="0" smtClean="0">
                <a:solidFill>
                  <a:srgbClr val="FF0000"/>
                </a:solidFill>
                <a:latin typeface="+mj-lt"/>
              </a:rPr>
              <a:t>금</a:t>
            </a:r>
            <a:r>
              <a:rPr lang="en-US" altLang="ko-KR" sz="1600" b="1" dirty="0" smtClean="0">
                <a:solidFill>
                  <a:srgbClr val="FF0000"/>
                </a:solidFill>
                <a:latin typeface="+mj-lt"/>
              </a:rPr>
              <a:t>) 15:00 ~ 16:00</a:t>
            </a:r>
          </a:p>
          <a:p>
            <a:pPr>
              <a:lnSpc>
                <a:spcPct val="200000"/>
              </a:lnSpc>
            </a:pPr>
            <a:r>
              <a:rPr lang="en-US" altLang="ko-KR" sz="1600" b="1" dirty="0" smtClean="0">
                <a:solidFill>
                  <a:srgbClr val="FF0000"/>
                </a:solidFill>
                <a:latin typeface="+mj-lt"/>
              </a:rPr>
              <a:t>  </a:t>
            </a:r>
            <a:r>
              <a:rPr lang="en-US" altLang="ko-KR" sz="1600" b="1" dirty="0" smtClean="0">
                <a:solidFill>
                  <a:schemeClr val="tx1"/>
                </a:solidFill>
                <a:latin typeface="+mj-lt"/>
              </a:rPr>
              <a:t>※ </a:t>
            </a:r>
            <a:r>
              <a:rPr lang="ko-KR" altLang="en-US" sz="1600" b="1" dirty="0" smtClean="0">
                <a:solidFill>
                  <a:schemeClr val="tx1"/>
                </a:solidFill>
                <a:latin typeface="+mj-lt"/>
              </a:rPr>
              <a:t>유의사항</a:t>
            </a:r>
            <a:r>
              <a:rPr lang="en-US" altLang="ko-KR" sz="1600" b="1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ko-KR" altLang="en-US" sz="1600" b="1" dirty="0" smtClean="0">
                <a:solidFill>
                  <a:schemeClr val="tx1"/>
                </a:solidFill>
                <a:latin typeface="+mj-lt"/>
              </a:rPr>
              <a:t>원활한 수강을 위하여</a:t>
            </a:r>
            <a:r>
              <a:rPr lang="en-US" altLang="ko-KR" sz="1600" b="1" dirty="0" smtClean="0">
                <a:solidFill>
                  <a:schemeClr val="tx1"/>
                </a:solidFill>
                <a:latin typeface="+mj-lt"/>
              </a:rPr>
              <a:t>, </a:t>
            </a:r>
            <a:r>
              <a:rPr lang="ko-KR" altLang="en-US" sz="1600" b="1" dirty="0" smtClean="0">
                <a:solidFill>
                  <a:schemeClr val="tx1"/>
                </a:solidFill>
                <a:latin typeface="+mj-lt"/>
              </a:rPr>
              <a:t>크롬</a:t>
            </a:r>
            <a:r>
              <a:rPr lang="en-US" altLang="ko-KR" sz="1600" b="1" dirty="0" smtClean="0">
                <a:solidFill>
                  <a:schemeClr val="tx1"/>
                </a:solidFill>
                <a:latin typeface="+mj-lt"/>
              </a:rPr>
              <a:t>(</a:t>
            </a:r>
            <a:r>
              <a:rPr lang="en-US" altLang="ko-KR" sz="1600" b="1" dirty="0" err="1" smtClean="0">
                <a:solidFill>
                  <a:schemeClr val="tx1"/>
                </a:solidFill>
                <a:latin typeface="+mj-lt"/>
              </a:rPr>
              <a:t>Chrom</a:t>
            </a:r>
            <a:r>
              <a:rPr lang="en-US" altLang="ko-KR" sz="1600" b="1" dirty="0" smtClean="0">
                <a:solidFill>
                  <a:schemeClr val="tx1"/>
                </a:solidFill>
                <a:latin typeface="+mj-lt"/>
              </a:rPr>
              <a:t>)</a:t>
            </a:r>
            <a:r>
              <a:rPr lang="ko-KR" altLang="en-US" sz="1600" b="1" dirty="0" smtClean="0">
                <a:solidFill>
                  <a:schemeClr val="tx1"/>
                </a:solidFill>
                <a:latin typeface="+mj-lt"/>
              </a:rPr>
              <a:t>을 사용하여 주시기 바랍니다</a:t>
            </a:r>
            <a:r>
              <a:rPr lang="en-US" altLang="ko-KR" sz="1600" b="1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>
              <a:lnSpc>
                <a:spcPct val="200000"/>
              </a:lnSpc>
            </a:pPr>
            <a:r>
              <a:rPr lang="ko-KR" altLang="en-US" sz="2000" b="1" dirty="0" smtClean="0">
                <a:solidFill>
                  <a:schemeClr val="tx1"/>
                </a:solidFill>
                <a:latin typeface="+mj-lt"/>
              </a:rPr>
              <a:t>○ </a:t>
            </a:r>
            <a:r>
              <a:rPr lang="ko-KR" altLang="en-US" sz="2000" b="1" dirty="0" err="1" smtClean="0">
                <a:solidFill>
                  <a:schemeClr val="tx1"/>
                </a:solidFill>
                <a:latin typeface="+mj-lt"/>
              </a:rPr>
              <a:t>수강방법</a:t>
            </a:r>
            <a:endParaRPr lang="en-US" altLang="ko-KR" sz="2000" b="1" dirty="0" smtClean="0">
              <a:solidFill>
                <a:schemeClr val="tx1"/>
              </a:solidFill>
              <a:latin typeface="+mj-lt"/>
            </a:endParaRPr>
          </a:p>
          <a:p>
            <a:pPr>
              <a:lnSpc>
                <a:spcPct val="200000"/>
              </a:lnSpc>
            </a:pPr>
            <a:r>
              <a:rPr lang="ko-KR" altLang="en-US" sz="1600" b="1" dirty="0" smtClean="0">
                <a:solidFill>
                  <a:schemeClr val="tx1"/>
                </a:solidFill>
                <a:latin typeface="+mj-lt"/>
              </a:rPr>
              <a:t>① 아래의 </a:t>
            </a:r>
            <a:r>
              <a:rPr lang="en-US" altLang="ko-KR" sz="1600" b="1" dirty="0" smtClean="0">
                <a:solidFill>
                  <a:schemeClr val="tx1"/>
                </a:solidFill>
                <a:latin typeface="+mj-lt"/>
              </a:rPr>
              <a:t>URL</a:t>
            </a:r>
            <a:r>
              <a:rPr lang="ko-KR" altLang="en-US" sz="1600" b="1" dirty="0" smtClean="0">
                <a:solidFill>
                  <a:schemeClr val="tx1"/>
                </a:solidFill>
                <a:latin typeface="+mj-lt"/>
              </a:rPr>
              <a:t>에 접속하여 사전등록</a:t>
            </a:r>
            <a:endParaRPr lang="en-US" altLang="ko-KR" sz="1600" b="1" dirty="0" smtClean="0">
              <a:solidFill>
                <a:schemeClr val="tx1"/>
              </a:solidFill>
              <a:latin typeface="+mj-lt"/>
            </a:endParaRPr>
          </a:p>
          <a:p>
            <a:pPr>
              <a:lnSpc>
                <a:spcPct val="200000"/>
              </a:lnSpc>
            </a:pPr>
            <a:r>
              <a:rPr lang="en-US" altLang="ko-KR" sz="1600" b="1" dirty="0" smtClean="0">
                <a:solidFill>
                  <a:schemeClr val="tx1"/>
                </a:solidFill>
                <a:latin typeface="+mj-lt"/>
              </a:rPr>
              <a:t> - </a:t>
            </a:r>
            <a:r>
              <a:rPr lang="ko-KR" altLang="en-US" sz="1600" b="1" dirty="0" smtClean="0">
                <a:solidFill>
                  <a:schemeClr val="tx1"/>
                </a:solidFill>
                <a:latin typeface="+mj-lt"/>
              </a:rPr>
              <a:t>사전등록 </a:t>
            </a:r>
            <a:r>
              <a:rPr lang="en-US" altLang="ko-KR" sz="1600" b="1" dirty="0" smtClean="0">
                <a:solidFill>
                  <a:schemeClr val="tx1"/>
                </a:solidFill>
                <a:latin typeface="+mj-lt"/>
              </a:rPr>
              <a:t>URL: </a:t>
            </a:r>
            <a:r>
              <a:rPr lang="en-US" altLang="ko-KR" sz="1600" b="1" dirty="0">
                <a:solidFill>
                  <a:schemeClr val="tx1"/>
                </a:solidFill>
                <a:latin typeface="+mj-lt"/>
              </a:rPr>
              <a:t> </a:t>
            </a:r>
            <a:endParaRPr lang="en-US" altLang="ko-KR" sz="1600" b="1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altLang="ko-KR" dirty="0">
                <a:hlinkClick r:id="rId2"/>
              </a:rPr>
              <a:t>https://</a:t>
            </a:r>
            <a:r>
              <a:rPr lang="en-US" altLang="ko-KR" dirty="0" smtClean="0">
                <a:hlinkClick r:id="rId2"/>
              </a:rPr>
              <a:t>turnitin.zoom.us/webinar/register/WN_uaxirMVdTwqS7soSL2UH7Q</a:t>
            </a:r>
            <a:r>
              <a:rPr lang="en-US" altLang="ko-KR" dirty="0" smtClean="0"/>
              <a:t>urnitin.zoom.us/webinar/register2xg </a:t>
            </a:r>
          </a:p>
          <a:p>
            <a:pPr>
              <a:lnSpc>
                <a:spcPct val="200000"/>
              </a:lnSpc>
            </a:pPr>
            <a:r>
              <a:rPr lang="ko-KR" altLang="en-US" sz="1600" b="1" dirty="0" smtClean="0">
                <a:solidFill>
                  <a:schemeClr val="tx1"/>
                </a:solidFill>
                <a:latin typeface="+mj-lt"/>
              </a:rPr>
              <a:t>② </a:t>
            </a:r>
            <a:r>
              <a:rPr lang="ko-KR" altLang="en-US" sz="1600" b="1" dirty="0" err="1" smtClean="0">
                <a:solidFill>
                  <a:schemeClr val="tx1"/>
                </a:solidFill>
                <a:latin typeface="+mj-lt"/>
              </a:rPr>
              <a:t>사전등록한</a:t>
            </a:r>
            <a:r>
              <a:rPr lang="ko-KR" altLang="en-US" sz="1600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altLang="ko-KR" sz="1600" b="1" dirty="0" smtClean="0">
                <a:solidFill>
                  <a:schemeClr val="tx1"/>
                </a:solidFill>
                <a:latin typeface="+mj-lt"/>
              </a:rPr>
              <a:t>E-mail</a:t>
            </a:r>
            <a:r>
              <a:rPr lang="ko-KR" altLang="en-US" sz="1600" b="1" dirty="0" smtClean="0">
                <a:solidFill>
                  <a:schemeClr val="tx1"/>
                </a:solidFill>
                <a:latin typeface="+mj-lt"/>
              </a:rPr>
              <a:t>로 로그인</a:t>
            </a:r>
            <a:endParaRPr lang="en-US" altLang="ko-KR" sz="1600" b="1" dirty="0" smtClean="0">
              <a:solidFill>
                <a:schemeClr val="tx1"/>
              </a:solidFill>
              <a:latin typeface="+mj-lt"/>
            </a:endParaRPr>
          </a:p>
          <a:p>
            <a:pPr>
              <a:lnSpc>
                <a:spcPct val="200000"/>
              </a:lnSpc>
            </a:pPr>
            <a:r>
              <a:rPr lang="ko-KR" altLang="en-US" sz="1600" b="1" dirty="0" smtClean="0">
                <a:solidFill>
                  <a:schemeClr val="tx1"/>
                </a:solidFill>
                <a:latin typeface="+mj-lt"/>
              </a:rPr>
              <a:t>③ 예정된 시간에 접속하여</a:t>
            </a:r>
            <a:r>
              <a:rPr lang="en-US" altLang="ko-KR" sz="1600" b="1" dirty="0" smtClean="0">
                <a:solidFill>
                  <a:schemeClr val="tx1"/>
                </a:solidFill>
                <a:latin typeface="+mj-lt"/>
              </a:rPr>
              <a:t>, </a:t>
            </a:r>
            <a:r>
              <a:rPr lang="ko-KR" altLang="en-US" sz="1600" b="1" dirty="0" smtClean="0">
                <a:solidFill>
                  <a:schemeClr val="tx1"/>
                </a:solidFill>
                <a:latin typeface="+mj-lt"/>
              </a:rPr>
              <a:t>강의를 수강하도록 함 </a:t>
            </a:r>
            <a:endParaRPr lang="en-US" altLang="ko-KR" sz="1600" b="1" dirty="0" smtClean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94588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624" y="1831454"/>
            <a:ext cx="7168053" cy="4241817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121382" y="246491"/>
            <a:ext cx="11919568" cy="6494174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dirty="0">
              <a:solidFill>
                <a:schemeClr val="tx1"/>
              </a:solidFill>
            </a:endParaRPr>
          </a:p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044270" y="1308840"/>
            <a:ext cx="9125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77451" y="408498"/>
            <a:ext cx="101220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ko-KR" altLang="en-US" b="1" dirty="0" smtClean="0">
                <a:latin typeface="+mj-lt"/>
              </a:rPr>
              <a:t>위 </a:t>
            </a:r>
            <a:r>
              <a:rPr lang="en-US" altLang="ko-KR" b="1" dirty="0" smtClean="0">
                <a:latin typeface="+mj-lt"/>
              </a:rPr>
              <a:t>URL </a:t>
            </a:r>
            <a:r>
              <a:rPr lang="ko-KR" altLang="en-US" b="1" dirty="0" smtClean="0">
                <a:latin typeface="+mj-lt"/>
              </a:rPr>
              <a:t>주소를 클릭합니다</a:t>
            </a:r>
            <a:r>
              <a:rPr lang="en-US" altLang="ko-KR" b="1" dirty="0" smtClean="0">
                <a:latin typeface="+mj-lt"/>
              </a:rPr>
              <a:t>.</a:t>
            </a:r>
          </a:p>
          <a:p>
            <a:pPr marL="285750" indent="-285750">
              <a:buFontTx/>
              <a:buChar char="-"/>
            </a:pPr>
            <a:endParaRPr lang="en-US" altLang="ko-KR" b="1" dirty="0">
              <a:latin typeface="+mj-lt"/>
            </a:endParaRPr>
          </a:p>
          <a:p>
            <a:pPr marL="285750" indent="-285750">
              <a:buFontTx/>
              <a:buChar char="-"/>
            </a:pPr>
            <a:r>
              <a:rPr lang="en-US" altLang="ko-KR" dirty="0"/>
              <a:t> </a:t>
            </a:r>
            <a:r>
              <a:rPr lang="en-US" altLang="ko-KR" dirty="0" smtClean="0">
                <a:hlinkClick r:id="rId3"/>
              </a:rPr>
              <a:t> https://turnitin.zoom.us/webinar/register/WN_uaxirMVdTwqS7soSL2UH7Q</a:t>
            </a:r>
            <a:endParaRPr lang="ko-KR" altLang="en-US" b="1" dirty="0">
              <a:latin typeface="+mj-lt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077451" y="4213275"/>
            <a:ext cx="6718852" cy="77127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1077451" y="5079253"/>
            <a:ext cx="691763" cy="461891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" name="오른쪽 화살표 7"/>
          <p:cNvSpPr/>
          <p:nvPr/>
        </p:nvSpPr>
        <p:spPr>
          <a:xfrm rot="10800000">
            <a:off x="7923523" y="4420007"/>
            <a:ext cx="588397" cy="35780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오른쪽 화살표 8"/>
          <p:cNvSpPr/>
          <p:nvPr/>
        </p:nvSpPr>
        <p:spPr>
          <a:xfrm rot="10800000">
            <a:off x="2111120" y="5131292"/>
            <a:ext cx="6400799" cy="357809"/>
          </a:xfrm>
          <a:prstGeom prst="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8511918" y="4213275"/>
            <a:ext cx="3250537" cy="77127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1200" b="1" dirty="0" smtClean="0">
                <a:solidFill>
                  <a:schemeClr val="tx1"/>
                </a:solidFill>
              </a:rPr>
              <a:t>1. </a:t>
            </a:r>
            <a:r>
              <a:rPr lang="ko-KR" altLang="en-US" sz="1200" b="1" dirty="0" smtClean="0">
                <a:solidFill>
                  <a:schemeClr val="tx1"/>
                </a:solidFill>
              </a:rPr>
              <a:t>이름</a:t>
            </a:r>
            <a:r>
              <a:rPr lang="en-US" altLang="ko-KR" sz="1200" b="1" dirty="0">
                <a:solidFill>
                  <a:schemeClr val="tx1"/>
                </a:solidFill>
              </a:rPr>
              <a:t> 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/ </a:t>
            </a:r>
            <a:r>
              <a:rPr lang="ko-KR" altLang="en-US" sz="1200" b="1" dirty="0" smtClean="0">
                <a:solidFill>
                  <a:schemeClr val="tx1"/>
                </a:solidFill>
              </a:rPr>
              <a:t>성 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/ E-mail</a:t>
            </a:r>
            <a:r>
              <a:rPr lang="ko-KR" altLang="en-US" sz="1200" b="1" dirty="0" smtClean="0">
                <a:solidFill>
                  <a:schemeClr val="tx1"/>
                </a:solidFill>
              </a:rPr>
              <a:t>을 입력합니다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en-US" altLang="ko-KR" sz="1200" b="1" dirty="0" smtClean="0">
                <a:solidFill>
                  <a:schemeClr val="tx1"/>
                </a:solidFill>
              </a:rPr>
              <a:t>2. </a:t>
            </a:r>
            <a:r>
              <a:rPr lang="ko-KR" altLang="en-US" sz="1200" b="1" dirty="0" smtClean="0">
                <a:solidFill>
                  <a:schemeClr val="tx1"/>
                </a:solidFill>
              </a:rPr>
              <a:t>이메일 주소를 동일하게 입력해야 합니다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.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8511918" y="5103463"/>
            <a:ext cx="3250537" cy="771277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tx1"/>
                </a:solidFill>
              </a:rPr>
              <a:t>본인이 학부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/</a:t>
            </a:r>
            <a:r>
              <a:rPr lang="ko-KR" altLang="en-US" sz="1200" b="1" dirty="0" smtClean="0">
                <a:solidFill>
                  <a:schemeClr val="tx1"/>
                </a:solidFill>
              </a:rPr>
              <a:t>대학원생인지 체크 바랍니다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.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1068124" y="6116625"/>
            <a:ext cx="10621503" cy="542967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1600" b="1" dirty="0" smtClean="0">
                <a:solidFill>
                  <a:schemeClr val="tx1"/>
                </a:solidFill>
              </a:rPr>
              <a:t>만약</a:t>
            </a:r>
            <a:r>
              <a:rPr lang="en-US" altLang="ko-KR" sz="1600" b="1" dirty="0" smtClean="0">
                <a:solidFill>
                  <a:schemeClr val="tx1"/>
                </a:solidFill>
              </a:rPr>
              <a:t>, E-mail </a:t>
            </a:r>
            <a:r>
              <a:rPr lang="ko-KR" altLang="en-US" sz="1600" b="1" dirty="0" smtClean="0">
                <a:solidFill>
                  <a:schemeClr val="tx1"/>
                </a:solidFill>
              </a:rPr>
              <a:t>주소 입력을 잘못하였더라도</a:t>
            </a:r>
            <a:r>
              <a:rPr lang="en-US" altLang="ko-KR" sz="1600" b="1" dirty="0" smtClean="0">
                <a:solidFill>
                  <a:schemeClr val="tx1"/>
                </a:solidFill>
              </a:rPr>
              <a:t>, </a:t>
            </a:r>
            <a:r>
              <a:rPr lang="ko-KR" altLang="en-US" sz="1600" b="1" dirty="0" smtClean="0">
                <a:solidFill>
                  <a:schemeClr val="tx1"/>
                </a:solidFill>
              </a:rPr>
              <a:t>재입력하면 됩니다</a:t>
            </a:r>
            <a:r>
              <a:rPr lang="en-US" altLang="ko-KR" sz="1600" b="1" dirty="0" smtClean="0">
                <a:solidFill>
                  <a:schemeClr val="tx1"/>
                </a:solidFill>
              </a:rPr>
              <a:t>. </a:t>
            </a:r>
            <a:endParaRPr lang="ko-KR" altLang="en-US" sz="1600" b="1" dirty="0">
              <a:solidFill>
                <a:schemeClr val="tx1"/>
              </a:solidFill>
            </a:endParaRPr>
          </a:p>
        </p:txBody>
      </p:sp>
      <p:sp>
        <p:nvSpPr>
          <p:cNvPr id="14" name="타원 13"/>
          <p:cNvSpPr/>
          <p:nvPr/>
        </p:nvSpPr>
        <p:spPr>
          <a:xfrm>
            <a:off x="254441" y="448557"/>
            <a:ext cx="789829" cy="75537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b="1" dirty="0" smtClean="0">
                <a:solidFill>
                  <a:schemeClr val="tx1"/>
                </a:solidFill>
              </a:rPr>
              <a:t>1</a:t>
            </a:r>
            <a:endParaRPr lang="ko-KR" altLang="en-US" sz="3200" b="1" dirty="0">
              <a:solidFill>
                <a:schemeClr val="tx1"/>
              </a:solidFill>
            </a:endParaRPr>
          </a:p>
        </p:txBody>
      </p:sp>
      <p:sp>
        <p:nvSpPr>
          <p:cNvPr id="15" name="타원 14"/>
          <p:cNvSpPr/>
          <p:nvPr/>
        </p:nvSpPr>
        <p:spPr>
          <a:xfrm>
            <a:off x="7923523" y="3233722"/>
            <a:ext cx="789829" cy="75537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b="1" dirty="0" smtClean="0">
                <a:solidFill>
                  <a:schemeClr val="tx1"/>
                </a:solidFill>
              </a:rPr>
              <a:t>2</a:t>
            </a:r>
            <a:endParaRPr lang="ko-KR" altLang="en-US" sz="3200" b="1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8818" y="1831454"/>
            <a:ext cx="10122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>
                <a:solidFill>
                  <a:srgbClr val="7030A0"/>
                </a:solidFill>
                <a:latin typeface="+mj-lt"/>
              </a:rPr>
              <a:t>&lt;URL </a:t>
            </a:r>
            <a:r>
              <a:rPr lang="ko-KR" altLang="en-US" b="1" dirty="0" smtClean="0">
                <a:solidFill>
                  <a:srgbClr val="7030A0"/>
                </a:solidFill>
                <a:latin typeface="+mj-lt"/>
              </a:rPr>
              <a:t>접속 화면</a:t>
            </a:r>
            <a:r>
              <a:rPr lang="en-US" altLang="ko-KR" b="1" dirty="0" smtClean="0">
                <a:solidFill>
                  <a:srgbClr val="7030A0"/>
                </a:solidFill>
                <a:latin typeface="+mj-lt"/>
              </a:rPr>
              <a:t>&gt;</a:t>
            </a:r>
            <a:endParaRPr lang="ko-KR" altLang="en-US" b="1" dirty="0">
              <a:solidFill>
                <a:srgbClr val="7030A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78123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41906" y="246491"/>
            <a:ext cx="11513489" cy="6090700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037645" y="475685"/>
            <a:ext cx="1012201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latin typeface="+mj-lt"/>
              </a:rPr>
              <a:t>① 사전 등록한 </a:t>
            </a:r>
            <a:r>
              <a:rPr lang="en-US" altLang="ko-KR" b="1" dirty="0" smtClean="0">
                <a:latin typeface="+mj-lt"/>
              </a:rPr>
              <a:t>E-mail</a:t>
            </a:r>
            <a:r>
              <a:rPr lang="ko-KR" altLang="en-US" b="1" dirty="0" smtClean="0">
                <a:latin typeface="+mj-lt"/>
              </a:rPr>
              <a:t>로 </a:t>
            </a:r>
            <a:r>
              <a:rPr lang="ko-KR" altLang="en-US" b="1" dirty="0" err="1" smtClean="0">
                <a:latin typeface="+mj-lt"/>
              </a:rPr>
              <a:t>로그인을</a:t>
            </a:r>
            <a:r>
              <a:rPr lang="ko-KR" altLang="en-US" b="1" dirty="0" smtClean="0">
                <a:latin typeface="+mj-lt"/>
              </a:rPr>
              <a:t> 합니다</a:t>
            </a:r>
            <a:r>
              <a:rPr lang="en-US" altLang="ko-KR" b="1" dirty="0" smtClean="0">
                <a:latin typeface="+mj-lt"/>
              </a:rPr>
              <a:t>.</a:t>
            </a:r>
          </a:p>
          <a:p>
            <a:pPr marL="285750" indent="-285750">
              <a:buFontTx/>
              <a:buChar char="-"/>
            </a:pPr>
            <a:endParaRPr lang="en-US" altLang="ko-KR" b="1" dirty="0">
              <a:latin typeface="+mj-lt"/>
            </a:endParaRPr>
          </a:p>
          <a:p>
            <a:r>
              <a:rPr lang="ko-KR" altLang="en-US" b="1" dirty="0" smtClean="0">
                <a:latin typeface="+mj-lt"/>
              </a:rPr>
              <a:t>② 메일 함에 아래와 같은 제목으로 온 메일을 열어봅니다</a:t>
            </a:r>
            <a:r>
              <a:rPr lang="en-US" altLang="ko-KR" b="1" dirty="0" smtClean="0">
                <a:latin typeface="+mj-lt"/>
              </a:rPr>
              <a:t>.</a:t>
            </a:r>
          </a:p>
          <a:p>
            <a:pPr marL="285750" indent="-285750">
              <a:buFontTx/>
              <a:buChar char="-"/>
            </a:pPr>
            <a:endParaRPr lang="en-US" altLang="ko-KR" b="1" dirty="0">
              <a:latin typeface="+mj-lt"/>
            </a:endParaRPr>
          </a:p>
          <a:p>
            <a:pPr marL="285750" indent="-285750">
              <a:buFontTx/>
              <a:buChar char="-"/>
            </a:pPr>
            <a:endParaRPr lang="en-US" altLang="ko-KR" b="1" dirty="0" smtClean="0">
              <a:latin typeface="+mj-lt"/>
            </a:endParaRPr>
          </a:p>
          <a:p>
            <a:endParaRPr lang="en-US" altLang="ko-KR" b="1" dirty="0">
              <a:latin typeface="+mj-lt"/>
            </a:endParaRPr>
          </a:p>
          <a:p>
            <a:endParaRPr lang="en-US" altLang="ko-KR" b="1" dirty="0" smtClean="0">
              <a:latin typeface="+mj-lt"/>
            </a:endParaRPr>
          </a:p>
          <a:p>
            <a:r>
              <a:rPr lang="ko-KR" altLang="en-US" b="1" dirty="0" smtClean="0">
                <a:latin typeface="+mj-lt"/>
              </a:rPr>
              <a:t>③ 메일 내용의 </a:t>
            </a:r>
            <a:r>
              <a:rPr lang="en-US" altLang="ko-KR" b="1" dirty="0" smtClean="0">
                <a:solidFill>
                  <a:srgbClr val="FF0000"/>
                </a:solidFill>
                <a:latin typeface="+mj-lt"/>
              </a:rPr>
              <a:t>‘</a:t>
            </a:r>
            <a:r>
              <a:rPr lang="ko-KR" altLang="en-US" b="1" dirty="0" smtClean="0">
                <a:solidFill>
                  <a:srgbClr val="FF0000"/>
                </a:solidFill>
                <a:latin typeface="+mj-lt"/>
              </a:rPr>
              <a:t>여기를 클릭하여 참가</a:t>
            </a:r>
            <a:r>
              <a:rPr lang="en-US" altLang="ko-KR" b="1" dirty="0" smtClean="0">
                <a:solidFill>
                  <a:srgbClr val="FF0000"/>
                </a:solidFill>
                <a:latin typeface="+mj-lt"/>
              </a:rPr>
              <a:t>＇</a:t>
            </a:r>
            <a:r>
              <a:rPr lang="ko-KR" altLang="en-US" b="1" dirty="0" smtClean="0">
                <a:solidFill>
                  <a:srgbClr val="FF0000"/>
                </a:solidFill>
                <a:latin typeface="+mj-lt"/>
              </a:rPr>
              <a:t>를 클릭하시면 </a:t>
            </a:r>
            <a:r>
              <a:rPr lang="ko-KR" altLang="en-US" b="1" dirty="0" smtClean="0">
                <a:latin typeface="+mj-lt"/>
              </a:rPr>
              <a:t>강의를 수강할 수 있습니다</a:t>
            </a:r>
            <a:r>
              <a:rPr lang="en-US" altLang="ko-KR" b="1" dirty="0" smtClean="0">
                <a:latin typeface="+mj-lt"/>
              </a:rPr>
              <a:t>.</a:t>
            </a:r>
          </a:p>
          <a:p>
            <a:endParaRPr lang="en-US" altLang="ko-KR" b="1" dirty="0">
              <a:latin typeface="+mj-lt"/>
            </a:endParaRPr>
          </a:p>
          <a:p>
            <a:endParaRPr lang="en-US" altLang="ko-KR" b="1" dirty="0" smtClean="0">
              <a:latin typeface="+mj-lt"/>
            </a:endParaRPr>
          </a:p>
          <a:p>
            <a:endParaRPr lang="en-US" altLang="ko-KR" b="1" dirty="0">
              <a:latin typeface="+mj-lt"/>
            </a:endParaRPr>
          </a:p>
          <a:p>
            <a:endParaRPr lang="en-US" altLang="ko-KR" b="1" dirty="0" smtClean="0">
              <a:latin typeface="+mj-lt"/>
            </a:endParaRPr>
          </a:p>
          <a:p>
            <a:endParaRPr lang="en-US" altLang="ko-KR" b="1" dirty="0">
              <a:latin typeface="+mj-lt"/>
            </a:endParaRPr>
          </a:p>
          <a:p>
            <a:endParaRPr lang="en-US" altLang="ko-KR" b="1" dirty="0" smtClean="0">
              <a:latin typeface="+mj-lt"/>
            </a:endParaRPr>
          </a:p>
          <a:p>
            <a:endParaRPr lang="en-US" altLang="ko-KR" b="1" dirty="0">
              <a:latin typeface="+mj-lt"/>
            </a:endParaRPr>
          </a:p>
          <a:p>
            <a:endParaRPr lang="en-US" altLang="ko-KR" b="1" dirty="0" smtClean="0">
              <a:latin typeface="+mj-lt"/>
            </a:endParaRPr>
          </a:p>
          <a:p>
            <a:endParaRPr lang="en-US" altLang="ko-KR" b="1" dirty="0">
              <a:latin typeface="+mj-lt"/>
            </a:endParaRPr>
          </a:p>
          <a:p>
            <a:r>
              <a:rPr lang="en-US" altLang="ko-KR" b="1" dirty="0" smtClean="0">
                <a:latin typeface="+mj-lt"/>
              </a:rPr>
              <a:t> </a:t>
            </a:r>
          </a:p>
          <a:p>
            <a:endParaRPr lang="en-US" altLang="ko-KR" b="1" dirty="0">
              <a:latin typeface="+mj-lt"/>
            </a:endParaRPr>
          </a:p>
          <a:p>
            <a:r>
              <a:rPr lang="ko-KR" altLang="en-US" b="1" dirty="0" smtClean="0">
                <a:latin typeface="+mj-lt"/>
              </a:rPr>
              <a:t> 학생에 대한 강의 일정은 </a:t>
            </a:r>
            <a:r>
              <a:rPr lang="en-US" altLang="ko-KR" b="1" dirty="0">
                <a:solidFill>
                  <a:srgbClr val="FF0000"/>
                </a:solidFill>
              </a:rPr>
              <a:t>2020.09.25(</a:t>
            </a:r>
            <a:r>
              <a:rPr lang="ko-KR" altLang="en-US" b="1" dirty="0">
                <a:solidFill>
                  <a:srgbClr val="FF0000"/>
                </a:solidFill>
              </a:rPr>
              <a:t>금</a:t>
            </a:r>
            <a:r>
              <a:rPr lang="en-US" altLang="ko-KR" b="1" dirty="0">
                <a:solidFill>
                  <a:srgbClr val="FF0000"/>
                </a:solidFill>
              </a:rPr>
              <a:t>) 15:00 ~ </a:t>
            </a:r>
            <a:r>
              <a:rPr lang="en-US" altLang="ko-KR" b="1" dirty="0" smtClean="0">
                <a:solidFill>
                  <a:srgbClr val="FF0000"/>
                </a:solidFill>
              </a:rPr>
              <a:t>16:00 </a:t>
            </a:r>
            <a:r>
              <a:rPr lang="ko-KR" altLang="en-US" b="1" dirty="0" smtClean="0">
                <a:latin typeface="+mj-lt"/>
              </a:rPr>
              <a:t>입니다</a:t>
            </a:r>
            <a:r>
              <a:rPr lang="en-US" altLang="ko-KR" b="1" dirty="0" smtClean="0">
                <a:latin typeface="+mj-lt"/>
              </a:rPr>
              <a:t>. </a:t>
            </a:r>
            <a:endParaRPr lang="en-US" altLang="ko-KR" b="1" dirty="0">
              <a:latin typeface="+mj-lt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817" y="1544569"/>
            <a:ext cx="10061838" cy="314325"/>
          </a:xfrm>
          <a:prstGeom prst="rect">
            <a:avLst/>
          </a:prstGeom>
        </p:spPr>
      </p:pic>
      <p:sp>
        <p:nvSpPr>
          <p:cNvPr id="6" name="직사각형 5"/>
          <p:cNvSpPr/>
          <p:nvPr/>
        </p:nvSpPr>
        <p:spPr>
          <a:xfrm>
            <a:off x="1164865" y="1544569"/>
            <a:ext cx="9326879" cy="31432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817" y="2927778"/>
            <a:ext cx="8137622" cy="2643808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1164865" y="3224853"/>
            <a:ext cx="7943353" cy="240738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직사각형 8"/>
          <p:cNvSpPr/>
          <p:nvPr/>
        </p:nvSpPr>
        <p:spPr>
          <a:xfrm>
            <a:off x="2341658" y="3413820"/>
            <a:ext cx="2941983" cy="2544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 smtClean="0">
                <a:solidFill>
                  <a:schemeClr val="tx1"/>
                </a:solidFill>
              </a:rPr>
              <a:t>길동 홍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446350" y="3856224"/>
            <a:ext cx="960783" cy="2544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 smtClean="0">
                <a:solidFill>
                  <a:schemeClr val="tx1"/>
                </a:solidFill>
              </a:rPr>
              <a:t>길동 홍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1357022" y="5179550"/>
            <a:ext cx="2050112" cy="314325"/>
          </a:xfrm>
          <a:prstGeom prst="rect">
            <a:avLst/>
          </a:prstGeom>
          <a:noFill/>
          <a:ln w="920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2" name="타원 11"/>
          <p:cNvSpPr/>
          <p:nvPr/>
        </p:nvSpPr>
        <p:spPr>
          <a:xfrm>
            <a:off x="368160" y="451963"/>
            <a:ext cx="729657" cy="652006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b="1" dirty="0" smtClean="0">
                <a:solidFill>
                  <a:schemeClr val="tx1"/>
                </a:solidFill>
              </a:rPr>
              <a:t>3</a:t>
            </a:r>
            <a:endParaRPr lang="ko-KR" alt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394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41906" y="246491"/>
            <a:ext cx="11513489" cy="6090700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106" y="1862838"/>
            <a:ext cx="10429875" cy="384619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39472" y="385510"/>
            <a:ext cx="1117158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latin typeface="+mj-lt"/>
              </a:rPr>
              <a:t>예정된 시간에 접속하여 </a:t>
            </a:r>
            <a:r>
              <a:rPr lang="en-US" altLang="ko-KR" b="1" dirty="0" smtClean="0">
                <a:latin typeface="+mj-lt"/>
              </a:rPr>
              <a:t>‘</a:t>
            </a:r>
            <a:r>
              <a:rPr lang="ko-KR" altLang="en-US" b="1" dirty="0" err="1" smtClean="0">
                <a:latin typeface="+mj-lt"/>
              </a:rPr>
              <a:t>회의참가</a:t>
            </a:r>
            <a:r>
              <a:rPr lang="en-US" altLang="ko-KR" b="1" dirty="0" smtClean="0">
                <a:latin typeface="+mj-lt"/>
              </a:rPr>
              <a:t>’</a:t>
            </a:r>
            <a:r>
              <a:rPr lang="ko-KR" altLang="en-US" b="1" dirty="0" smtClean="0">
                <a:latin typeface="+mj-lt"/>
              </a:rPr>
              <a:t>를 클릭하면 강의를 수강할 수 있습니다</a:t>
            </a:r>
            <a:r>
              <a:rPr lang="en-US" altLang="ko-KR" b="1" dirty="0" smtClean="0">
                <a:latin typeface="+mj-lt"/>
              </a:rPr>
              <a:t>.</a:t>
            </a:r>
          </a:p>
          <a:p>
            <a:endParaRPr lang="en-US" altLang="ko-KR" b="1" dirty="0">
              <a:latin typeface="+mj-lt"/>
            </a:endParaRPr>
          </a:p>
          <a:p>
            <a:r>
              <a:rPr lang="en-US" altLang="ko-KR" b="1" dirty="0" smtClean="0">
                <a:latin typeface="+mj-lt"/>
              </a:rPr>
              <a:t>  ※ Zoom</a:t>
            </a:r>
            <a:r>
              <a:rPr lang="ko-KR" altLang="en-US" b="1" dirty="0" smtClean="0">
                <a:latin typeface="+mj-lt"/>
              </a:rPr>
              <a:t>에 대한 별도의 가입은 필요 없으며</a:t>
            </a:r>
            <a:r>
              <a:rPr lang="en-US" altLang="ko-KR" b="1" dirty="0" smtClean="0">
                <a:latin typeface="+mj-lt"/>
              </a:rPr>
              <a:t>, Zoom </a:t>
            </a:r>
            <a:r>
              <a:rPr lang="ko-KR" altLang="en-US" b="1" dirty="0" smtClean="0">
                <a:latin typeface="+mj-lt"/>
              </a:rPr>
              <a:t>프로그램을 설치하면 자동으로 수강 가능합니다</a:t>
            </a:r>
            <a:endParaRPr lang="en-US" altLang="ko-KR" b="1" dirty="0" smtClean="0">
              <a:latin typeface="+mj-lt"/>
            </a:endParaRPr>
          </a:p>
          <a:p>
            <a:endParaRPr lang="en-US" altLang="ko-KR" b="1" dirty="0">
              <a:latin typeface="+mj-lt"/>
            </a:endParaRPr>
          </a:p>
          <a:p>
            <a:r>
              <a:rPr lang="en-US" altLang="ko-KR" b="1" dirty="0" smtClean="0">
                <a:latin typeface="+mj-lt"/>
              </a:rPr>
              <a:t>    </a:t>
            </a:r>
            <a:r>
              <a:rPr lang="ko-KR" altLang="en-US" b="1" dirty="0" smtClean="0">
                <a:latin typeface="+mj-lt"/>
              </a:rPr>
              <a:t>학생에 대한 강의 일정은 </a:t>
            </a:r>
            <a:r>
              <a:rPr lang="en-US" altLang="ko-KR" b="1" dirty="0">
                <a:solidFill>
                  <a:srgbClr val="FF0000"/>
                </a:solidFill>
              </a:rPr>
              <a:t>2020.09.25(</a:t>
            </a:r>
            <a:r>
              <a:rPr lang="ko-KR" altLang="en-US" b="1" dirty="0">
                <a:solidFill>
                  <a:srgbClr val="FF0000"/>
                </a:solidFill>
              </a:rPr>
              <a:t>금</a:t>
            </a:r>
            <a:r>
              <a:rPr lang="en-US" altLang="ko-KR" b="1" dirty="0">
                <a:solidFill>
                  <a:srgbClr val="FF0000"/>
                </a:solidFill>
              </a:rPr>
              <a:t>) 15:00 ~ </a:t>
            </a:r>
            <a:r>
              <a:rPr lang="en-US" altLang="ko-KR" b="1" dirty="0" smtClean="0">
                <a:solidFill>
                  <a:srgbClr val="FF0000"/>
                </a:solidFill>
              </a:rPr>
              <a:t>16:00 </a:t>
            </a:r>
            <a:r>
              <a:rPr lang="ko-KR" altLang="en-US" b="1" dirty="0" smtClean="0">
                <a:latin typeface="+mj-lt"/>
              </a:rPr>
              <a:t>입니다</a:t>
            </a:r>
            <a:r>
              <a:rPr lang="en-US" altLang="ko-KR" b="1" dirty="0" smtClean="0">
                <a:latin typeface="+mj-lt"/>
              </a:rPr>
              <a:t>. </a:t>
            </a:r>
            <a:endParaRPr lang="en-US" altLang="ko-KR" b="1" dirty="0">
              <a:latin typeface="+mj-lt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6130455" y="4126726"/>
            <a:ext cx="1868557" cy="230589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7" name="타원 6"/>
          <p:cNvSpPr/>
          <p:nvPr/>
        </p:nvSpPr>
        <p:spPr>
          <a:xfrm>
            <a:off x="5091235" y="3479185"/>
            <a:ext cx="729657" cy="652006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b="1" dirty="0" smtClean="0">
                <a:solidFill>
                  <a:schemeClr val="tx1"/>
                </a:solidFill>
              </a:rPr>
              <a:t>4</a:t>
            </a:r>
            <a:endParaRPr lang="ko-KR" alt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374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216</Words>
  <Application>Microsoft Office PowerPoint</Application>
  <PresentationFormat>와이드스크린</PresentationFormat>
  <Paragraphs>49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7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26</cp:revision>
  <dcterms:created xsi:type="dcterms:W3CDTF">2020-06-05T00:50:22Z</dcterms:created>
  <dcterms:modified xsi:type="dcterms:W3CDTF">2020-09-22T09:09:44Z</dcterms:modified>
</cp:coreProperties>
</file>