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9M1-cTqsTgilm1zerx_G3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urnitin.zoom.us/webinar/register/WN_9M1-cTqsTgilm1zerx_G3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사용법 강의안내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교원용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교원 및 직원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2020.11.13(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10:00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~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11:00</a:t>
            </a:r>
            <a:endParaRPr lang="en-US" altLang="ko-KR" sz="16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hlinkClick r:id="rId2"/>
              </a:rPr>
              <a:t>https://turnitin.zoom.us/webinar/register/WN_9M1-cTqsTgilm1zerx_G3A </a:t>
            </a:r>
            <a:endParaRPr lang="en-US" altLang="ko-KR" sz="1600" b="1" dirty="0" smtClean="0"/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hlinkClick r:id="rId2"/>
              </a:rPr>
              <a:t>https://</a:t>
            </a:r>
            <a:r>
              <a:rPr lang="en-US" altLang="ko-KR" b="1" dirty="0" smtClean="0">
                <a:hlinkClick r:id="rId2"/>
              </a:rPr>
              <a:t>turnitin.zoom.us/webinar/register/WN_9M1-cTqsTgilm1zerx_G3A</a:t>
            </a:r>
            <a:endParaRPr lang="en-US" altLang="ko-KR" b="1" dirty="0" smtClean="0"/>
          </a:p>
          <a:p>
            <a:r>
              <a:rPr lang="en-US" altLang="ko-KR" b="1" dirty="0" smtClean="0">
                <a:latin typeface="+mj-lt"/>
              </a:rPr>
              <a:t> </a:t>
            </a:r>
            <a:endParaRPr lang="en-US" altLang="ko-KR" b="1" dirty="0" smtClean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-</a:t>
            </a:r>
            <a:r>
              <a:rPr lang="ko-KR" altLang="en-US" b="1" dirty="0" smtClean="0">
                <a:latin typeface="+mj-lt"/>
              </a:rPr>
              <a:t> 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  </a:t>
            </a:r>
            <a:endParaRPr lang="ko-KR" altLang="en-US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39" y="2127261"/>
            <a:ext cx="7092564" cy="3817971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교수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직원 인지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 확인하여 체크하여 주시기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18" y="183145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15:00 ~ 15:40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2020.11.13(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10:00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~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11:00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225</Words>
  <Application>Microsoft Office PowerPoint</Application>
  <PresentationFormat>와이드스크린</PresentationFormat>
  <Paragraphs>50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23</cp:revision>
  <dcterms:created xsi:type="dcterms:W3CDTF">2020-06-05T00:50:22Z</dcterms:created>
  <dcterms:modified xsi:type="dcterms:W3CDTF">2020-11-06T05:20:51Z</dcterms:modified>
</cp:coreProperties>
</file>