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ESxzFCCbTLWATZeAGx-O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urnitin.zoom.us/webinar/register/WN_ESxzFCCbTLWATZeAGx-OS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사용법 강의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학생용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학부생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및 대학원생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2020.11.13(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14:00 ~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15:00</a:t>
            </a:r>
            <a:endParaRPr lang="en-US" altLang="ko-KR" sz="16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>
                <a:hlinkClick r:id="rId2"/>
              </a:rPr>
              <a:t>https://turnitin.zoom.us/webinar/register/WN_ESxzFCCbTLWATZeAGx-OSA</a:t>
            </a:r>
            <a:r>
              <a:rPr lang="en-US" altLang="ko-KR" sz="1600" b="1" dirty="0" smtClean="0"/>
              <a:t>://</a:t>
            </a:r>
            <a:r>
              <a:rPr lang="en-US" altLang="ko-KR" dirty="0" smtClean="0"/>
              <a:t>turnitin.zoom.us/webinar/register2xg </a:t>
            </a: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24" y="1831454"/>
            <a:ext cx="7168053" cy="424181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hlinkClick r:id="rId3"/>
              </a:rPr>
              <a:t>https://</a:t>
            </a:r>
            <a:r>
              <a:rPr lang="en-US" altLang="ko-KR" b="1" dirty="0" smtClean="0">
                <a:hlinkClick r:id="rId3"/>
              </a:rPr>
              <a:t>turnitin.zoom.us/webinar/register/WN_ESxzFCCbTLWATZeAGx-OSA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 smtClean="0">
                <a:latin typeface="+mj-lt"/>
              </a:rPr>
              <a:t>-</a:t>
            </a:r>
            <a:r>
              <a:rPr lang="ko-KR" altLang="en-US" b="1" dirty="0" smtClean="0">
                <a:latin typeface="+mj-lt"/>
              </a:rPr>
              <a:t> 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학부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대학원생인지 체크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505" y="148881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 학생에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16:00 ~ 16:40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학생에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2020.11.13(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14:00 ~ 15:00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222</Words>
  <Application>Microsoft Office PowerPoint</Application>
  <PresentationFormat>와이드스크린</PresentationFormat>
  <Paragraphs>49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24</cp:revision>
  <dcterms:created xsi:type="dcterms:W3CDTF">2020-06-05T00:50:22Z</dcterms:created>
  <dcterms:modified xsi:type="dcterms:W3CDTF">2020-11-06T05:51:28Z</dcterms:modified>
</cp:coreProperties>
</file>