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E3EE23-922E-41C8-BE25-29F33660A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A6568A7-3698-4851-A74A-5FA806FA3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8D9FCA-8218-4018-AAAC-13DF8AC65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CADB2B-E5FD-4F61-B894-CC68698B1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EBE55A-A56F-447A-8CFD-048EA3DD8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42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763AE7-32CF-4D0D-885F-B00062F2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53154E-89F9-4500-A92D-9D0378D06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4CF786-3455-49F3-9B76-61D35A9D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BAB7CE-5A23-44E1-9351-984361A95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3D42F8-90A8-4C00-9027-5852560D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43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621AF7D-401E-4A84-9F7F-EF99825E6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CFB416-A64C-4F80-A5E3-FE144BE25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8CE225-60DA-4F9E-B57C-299F6DA8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4CEF7C-AF77-4A80-9DBE-6289DC50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836DBD-4DC4-4B35-9C74-FDD12AA4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82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2733DF-D501-489E-9618-D3F1C498C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6D7D7F-0777-4250-9A2A-6B4824671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170A96-B3DC-424D-BB90-572EF335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390007-1DF3-46BC-B27D-E78A88AC2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E99397-2931-4197-9DB2-820FCEE54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02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91BB8D-0494-4B5F-B461-3F43DCF93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A3BB06-1DBB-46EC-9445-5CFDD7829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C4548B-A206-42E0-9690-DFF2CB38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7CB242-F4EE-4407-9934-96B90341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CCF5EE-A3A6-40A9-9D87-431E4A3F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53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1598CC-6D4C-4347-AFF6-B7A171E8B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564D3B-5781-4D56-B752-B0C3D9A7D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6A2957-0416-48AA-9C78-97A87B475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D7DAE3-167A-4274-B51B-435DEABEF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BC2FC94-0965-47E6-8668-F6E0EE0D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7D5AB0E-2A65-428B-9D49-96D3D20A1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25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1ACC7C-296D-497F-8C05-B20448BCE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976A245-D4C9-4282-B7A5-E86AD52AE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07E4D0-CB1B-4938-BA44-843FFB655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FC1A8E1-3D85-4730-ACAB-270FAD067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CEACD1C-6EAC-4547-8966-EF359888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FD34BD-B9BC-4396-8162-ECF74920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939E0AC-A98E-4AB8-9742-B652EF5B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AD2577E-29C9-4010-A228-8515C472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1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2442F8-388E-4688-AAA8-2FC3AB002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6A1880A-19E0-485C-915E-AF353478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786EFB8-F19A-4821-AC77-1697D6C6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46C5289-94EB-4BD4-828D-063701108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427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2DC38A7-BF3F-4ED5-BEB4-B269C9095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4BEE633-B505-42B6-83EC-048256EA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7DAE50-19F6-4792-B2B7-815CC713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148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C8CDD8-2B23-49A1-BC77-A7EDAF69D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804B9F-E021-4909-A34F-5849D544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A010E5-738E-4F45-BC5F-01F5C1F98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796EE5C-5109-4A49-BE14-C24EC286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D98451-BFE0-4C02-AEFF-540C3561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79AA70-26E9-43BC-8F68-8D5F7F2D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52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6150FB-8663-41D6-A768-5C24C1A7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5E17088-4D79-47C1-96EF-9AB41C0F1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BA4780-DDBF-4939-925F-E97169A61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F794D9-DF49-4C9A-A6F9-4DB5B5AB5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8808969-5DDC-4EC5-A06C-73CEFD0A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1673908-F406-4437-9BE3-B804EA01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26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4C19F03-0B91-43D7-A391-85754545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9B8418-DD83-464A-AFFD-0F4504FE1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F1A37A-8B4F-4C45-8929-DC72D5BE4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C4D34-8D1C-453C-A6FC-37A2734DE882}" type="datetimeFigureOut">
              <a:rPr lang="ko-KR" altLang="en-US" smtClean="0"/>
              <a:t>2025-03-07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37DA09-B052-4444-B23D-9C81549B6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56261A-0B8C-4E3F-ABE5-C03F7881B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983D3-B17F-4B40-A241-0857CD4A3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082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18A3E57-55BB-43B8-89AF-EA83B7A94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73" y="516835"/>
            <a:ext cx="11274585" cy="5625547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698C5C30-6C89-47F7-A66E-2AA6140F4A32}"/>
              </a:ext>
            </a:extLst>
          </p:cNvPr>
          <p:cNvSpPr/>
          <p:nvPr/>
        </p:nvSpPr>
        <p:spPr>
          <a:xfrm>
            <a:off x="4126727" y="2297927"/>
            <a:ext cx="3275937" cy="343496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A2116-1ACB-4DCF-B68A-5B9275699D6C}"/>
              </a:ext>
            </a:extLst>
          </p:cNvPr>
          <p:cNvSpPr txBox="1"/>
          <p:nvPr/>
        </p:nvSpPr>
        <p:spPr>
          <a:xfrm>
            <a:off x="339436" y="2413337"/>
            <a:ext cx="2833133" cy="156966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600" dirty="0"/>
              <a:t>원광대학교 홈페이지 접속 </a:t>
            </a:r>
            <a:endParaRPr lang="en-US" altLang="ko-KR" sz="1600" dirty="0"/>
          </a:p>
          <a:p>
            <a:r>
              <a:rPr lang="ko-KR" altLang="en-US" sz="1600" dirty="0"/>
              <a:t>웹정보서비스 접속 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sz="1600" dirty="0"/>
              <a:t>주소 </a:t>
            </a:r>
            <a:r>
              <a:rPr lang="en-US" altLang="ko-KR" sz="1600" dirty="0"/>
              <a:t>: intra.wku.ac.kr</a:t>
            </a:r>
          </a:p>
          <a:p>
            <a:r>
              <a:rPr lang="en-US" altLang="ko-KR" sz="1600" dirty="0"/>
              <a:t>ID</a:t>
            </a:r>
            <a:r>
              <a:rPr lang="ko-KR" altLang="en-US" sz="1600" dirty="0"/>
              <a:t> </a:t>
            </a:r>
            <a:r>
              <a:rPr lang="en-US" altLang="ko-KR" sz="1600" dirty="0"/>
              <a:t>:</a:t>
            </a:r>
            <a:r>
              <a:rPr lang="ko-KR" altLang="en-US" sz="1600" dirty="0"/>
              <a:t> </a:t>
            </a:r>
            <a:r>
              <a:rPr lang="en-US" altLang="ko-KR" sz="1600" dirty="0" err="1"/>
              <a:t>jb</a:t>
            </a:r>
            <a:r>
              <a:rPr lang="ko-KR" altLang="en-US" sz="1600" dirty="0"/>
              <a:t> </a:t>
            </a:r>
            <a:r>
              <a:rPr lang="en-US" altLang="ko-KR" sz="1600" dirty="0"/>
              <a:t>+ </a:t>
            </a:r>
            <a:r>
              <a:rPr lang="ko-KR" altLang="en-US" sz="1600" dirty="0"/>
              <a:t>학번</a:t>
            </a:r>
            <a:endParaRPr lang="en-US" altLang="ko-KR" sz="1600" dirty="0"/>
          </a:p>
          <a:p>
            <a:r>
              <a:rPr lang="en-US" altLang="ko-KR" sz="1600" dirty="0"/>
              <a:t>PW : </a:t>
            </a:r>
            <a:r>
              <a:rPr lang="ko-KR" altLang="en-US" sz="1600" dirty="0"/>
              <a:t>생년월일 </a:t>
            </a:r>
            <a:r>
              <a:rPr lang="en-US" altLang="ko-KR" sz="1600" dirty="0"/>
              <a:t>6</a:t>
            </a:r>
            <a:r>
              <a:rPr lang="ko-KR" altLang="en-US" sz="1600" dirty="0"/>
              <a:t>자리</a:t>
            </a:r>
            <a:endParaRPr lang="ko-KR" altLang="en-US" dirty="0"/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5560663D-9EB3-4454-9CB7-3293BD7C0069}"/>
              </a:ext>
            </a:extLst>
          </p:cNvPr>
          <p:cNvSpPr/>
          <p:nvPr/>
        </p:nvSpPr>
        <p:spPr>
          <a:xfrm>
            <a:off x="3260032" y="3122874"/>
            <a:ext cx="751400" cy="4134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7BA1AB-EBA9-419A-9358-0FB335838B5B}"/>
              </a:ext>
            </a:extLst>
          </p:cNvPr>
          <p:cNvSpPr txBox="1"/>
          <p:nvPr/>
        </p:nvSpPr>
        <p:spPr>
          <a:xfrm>
            <a:off x="251973" y="253952"/>
            <a:ext cx="11274585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전북대 대학원생이 원광대학교 대학원 수업 수강 접속매뉴얼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2497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4DCE3E8-336F-414D-92DD-A5F687C9F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96206"/>
            <a:ext cx="10058400" cy="3199934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927ADE40-3022-4236-8860-BD10B01C361D}"/>
              </a:ext>
            </a:extLst>
          </p:cNvPr>
          <p:cNvSpPr/>
          <p:nvPr/>
        </p:nvSpPr>
        <p:spPr>
          <a:xfrm>
            <a:off x="8098224" y="1121135"/>
            <a:ext cx="3275937" cy="8269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화살표: 오른쪽 7">
            <a:extLst>
              <a:ext uri="{FF2B5EF4-FFF2-40B4-BE49-F238E27FC236}">
                <a16:creationId xmlns:a16="http://schemas.microsoft.com/office/drawing/2014/main" id="{EB97988A-CC9D-4945-856B-DF456408DA62}"/>
              </a:ext>
            </a:extLst>
          </p:cNvPr>
          <p:cNvSpPr/>
          <p:nvPr/>
        </p:nvSpPr>
        <p:spPr>
          <a:xfrm rot="19855138">
            <a:off x="3646808" y="3238759"/>
            <a:ext cx="5609836" cy="4134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25E14-FC56-499B-866C-F52F53C32A82}"/>
              </a:ext>
            </a:extLst>
          </p:cNvPr>
          <p:cNvSpPr txBox="1"/>
          <p:nvPr/>
        </p:nvSpPr>
        <p:spPr>
          <a:xfrm>
            <a:off x="1289436" y="4516660"/>
            <a:ext cx="2833133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600" dirty="0"/>
              <a:t>원광대학교 </a:t>
            </a:r>
            <a:r>
              <a:rPr lang="ko-KR" altLang="en-US" sz="1600" dirty="0" err="1"/>
              <a:t>비대면관린시스템</a:t>
            </a:r>
            <a:r>
              <a:rPr lang="ko-KR" altLang="en-US" sz="1600" dirty="0"/>
              <a:t> 접속하기</a:t>
            </a:r>
            <a:r>
              <a:rPr lang="en-US" altLang="ko-KR" sz="1600" dirty="0"/>
              <a:t>(WAFFLE)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A1E5B7-3904-42B5-89C6-89B5FB1444D8}"/>
              </a:ext>
            </a:extLst>
          </p:cNvPr>
          <p:cNvSpPr txBox="1"/>
          <p:nvPr/>
        </p:nvSpPr>
        <p:spPr>
          <a:xfrm>
            <a:off x="251973" y="253952"/>
            <a:ext cx="11274585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전북대 대학원생이 원광대학교 대학원 수업 수강 접속매뉴얼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8170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4AA7F56-96F0-4577-954A-444901310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64" y="850790"/>
            <a:ext cx="4611972" cy="5539873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B3D5DDB2-2651-4561-9E75-EB85F3AA9431}"/>
              </a:ext>
            </a:extLst>
          </p:cNvPr>
          <p:cNvSpPr/>
          <p:nvPr/>
        </p:nvSpPr>
        <p:spPr>
          <a:xfrm>
            <a:off x="1999574" y="828075"/>
            <a:ext cx="894702" cy="8269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9C70BFCF-2498-4CD7-99B0-3E71D3119CC1}"/>
              </a:ext>
            </a:extLst>
          </p:cNvPr>
          <p:cNvSpPr/>
          <p:nvPr/>
        </p:nvSpPr>
        <p:spPr>
          <a:xfrm rot="13384514">
            <a:off x="2333985" y="3018485"/>
            <a:ext cx="5204976" cy="4134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1E5E14-1933-4A03-B971-AA09CB856BCF}"/>
              </a:ext>
            </a:extLst>
          </p:cNvPr>
          <p:cNvSpPr txBox="1"/>
          <p:nvPr/>
        </p:nvSpPr>
        <p:spPr>
          <a:xfrm>
            <a:off x="3817951" y="5105298"/>
            <a:ext cx="5660004" cy="33855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600" dirty="0" err="1"/>
              <a:t>마이클래스에</a:t>
            </a:r>
            <a:r>
              <a:rPr lang="ko-KR" altLang="en-US" sz="1600" dirty="0"/>
              <a:t> 강의실 접속하기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5D584F-0154-4B1E-AF53-2C3BEAE0EEE1}"/>
              </a:ext>
            </a:extLst>
          </p:cNvPr>
          <p:cNvSpPr txBox="1"/>
          <p:nvPr/>
        </p:nvSpPr>
        <p:spPr>
          <a:xfrm>
            <a:off x="251973" y="253952"/>
            <a:ext cx="11274585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전북대 대학원생이 원광대학교 대학원 수업 수강 접속매뉴얼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2535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8F05923-E8AE-490D-A1F0-7AD4AA29B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69" y="1892411"/>
            <a:ext cx="10988703" cy="4418359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2844A521-C97E-409C-BB7F-420798CACED9}"/>
              </a:ext>
            </a:extLst>
          </p:cNvPr>
          <p:cNvSpPr/>
          <p:nvPr/>
        </p:nvSpPr>
        <p:spPr>
          <a:xfrm>
            <a:off x="2138146" y="4471800"/>
            <a:ext cx="2163509" cy="183897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5B2645C1-D43D-4577-A6A4-066B4BFBF109}"/>
              </a:ext>
            </a:extLst>
          </p:cNvPr>
          <p:cNvSpPr/>
          <p:nvPr/>
        </p:nvSpPr>
        <p:spPr>
          <a:xfrm rot="6897533">
            <a:off x="4187518" y="4581718"/>
            <a:ext cx="1322787" cy="41346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B7D6E-2555-43BF-9135-4B802D54AA61}"/>
              </a:ext>
            </a:extLst>
          </p:cNvPr>
          <p:cNvSpPr txBox="1"/>
          <p:nvPr/>
        </p:nvSpPr>
        <p:spPr>
          <a:xfrm>
            <a:off x="2138146" y="3636667"/>
            <a:ext cx="5660004" cy="36933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/>
              <a:t>수업 강의 재생버튼 누르기</a:t>
            </a:r>
            <a:r>
              <a:rPr lang="en-US" altLang="ko-KR" dirty="0"/>
              <a:t>( </a:t>
            </a:r>
            <a:r>
              <a:rPr lang="ko-KR" altLang="en-US" dirty="0"/>
              <a:t>▶ 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B5A1B-A41C-4A18-854C-7287788D3D14}"/>
              </a:ext>
            </a:extLst>
          </p:cNvPr>
          <p:cNvSpPr txBox="1"/>
          <p:nvPr/>
        </p:nvSpPr>
        <p:spPr>
          <a:xfrm>
            <a:off x="251973" y="253952"/>
            <a:ext cx="11274585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전북대 대학원생이 원광대학교 대학원 수업 수강 접속매뉴얼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3384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와이드스크린</PresentationFormat>
  <Paragraphs>13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정헌수</dc:creator>
  <cp:lastModifiedBy>정헌수</cp:lastModifiedBy>
  <cp:revision>3</cp:revision>
  <dcterms:created xsi:type="dcterms:W3CDTF">2025-03-07T07:41:02Z</dcterms:created>
  <dcterms:modified xsi:type="dcterms:W3CDTF">2025-03-07T07:43:22Z</dcterms:modified>
</cp:coreProperties>
</file>