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14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307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2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87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360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934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77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4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105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00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76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7CA-93B5-4560-A1A2-EF16B00ED2C0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B71CF-3374-4214-ADBC-850AABAB57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739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4insure.or.k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362" y="1366837"/>
            <a:ext cx="7915275" cy="4124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3999" y="38238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b="1" smtClean="0"/>
              <a:t>4</a:t>
            </a:r>
            <a:r>
              <a:rPr lang="ko-KR" altLang="en-US" b="1" smtClean="0"/>
              <a:t>대보험 가입내역서 관련 </a:t>
            </a:r>
            <a:r>
              <a:rPr lang="en-US" altLang="ko-KR" b="1" smtClean="0"/>
              <a:t>URL : </a:t>
            </a:r>
            <a:r>
              <a:rPr lang="en-US" altLang="ko-KR" b="1" smtClean="0">
                <a:hlinkClick r:id="rId3"/>
              </a:rPr>
              <a:t>https://www.4insure.or.kr</a:t>
            </a:r>
            <a:endParaRPr lang="en-US" altLang="ko-KR" b="1" smtClean="0"/>
          </a:p>
          <a:p>
            <a:pPr algn="ctr">
              <a:lnSpc>
                <a:spcPct val="150000"/>
              </a:lnSpc>
            </a:pPr>
            <a:r>
              <a:rPr lang="en-US" altLang="ko-KR" b="1"/>
              <a:t> </a:t>
            </a:r>
            <a:r>
              <a:rPr lang="en-US" altLang="ko-KR" b="1" smtClean="0"/>
              <a:t>- </a:t>
            </a:r>
            <a:r>
              <a:rPr lang="ko-KR" altLang="en-US" b="1" smtClean="0"/>
              <a:t>가입내역서</a:t>
            </a:r>
            <a:r>
              <a:rPr lang="en-US" altLang="ko-KR" b="1" smtClean="0"/>
              <a:t> </a:t>
            </a:r>
            <a:r>
              <a:rPr lang="ko-KR" altLang="en-US" b="1" smtClean="0"/>
              <a:t>인터넷 발급 시</a:t>
            </a:r>
            <a:r>
              <a:rPr lang="en-US" altLang="ko-KR" b="1" smtClean="0"/>
              <a:t>, </a:t>
            </a:r>
            <a:r>
              <a:rPr lang="en-US" altLang="ko-KR" b="1" u="sng" smtClean="0"/>
              <a:t>‘</a:t>
            </a:r>
            <a:r>
              <a:rPr lang="ko-KR" altLang="en-US" b="1" u="sng" smtClean="0"/>
              <a:t>공동인증서</a:t>
            </a:r>
            <a:r>
              <a:rPr lang="en-US" altLang="ko-KR" b="1" u="sng" smtClean="0"/>
              <a:t>＇</a:t>
            </a:r>
            <a:r>
              <a:rPr lang="ko-KR" altLang="en-US" b="1" u="sng" smtClean="0"/>
              <a:t>를 준비</a:t>
            </a:r>
            <a:r>
              <a:rPr lang="ko-KR" altLang="en-US" b="1" smtClean="0"/>
              <a:t>하시길 바랍니다</a:t>
            </a:r>
            <a:r>
              <a:rPr lang="en-US" altLang="ko-KR" b="1" smtClean="0"/>
              <a:t>. </a:t>
            </a:r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1714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744" y="176993"/>
            <a:ext cx="5718551" cy="636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27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937" y="371561"/>
            <a:ext cx="7038975" cy="604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281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23</Words>
  <Application>Microsoft Office PowerPoint</Application>
  <PresentationFormat>와이드스크린</PresentationFormat>
  <Paragraphs>2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2023-05-09T06:01:36Z</dcterms:created>
  <dcterms:modified xsi:type="dcterms:W3CDTF">2023-05-09T07:29:29Z</dcterms:modified>
</cp:coreProperties>
</file>